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244" y="4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F73F5C7-113B-4E14-905F-DF6897B185F7}"/>
    <pc:docChg chg="delSld">
      <pc:chgData name="Sarah Carter" userId="4b4e2a7e9c42e1b2" providerId="LiveId" clId="{0F73F5C7-113B-4E14-905F-DF6897B185F7}" dt="2025-01-10T04:26:15.070" v="0" actId="2696"/>
      <pc:docMkLst>
        <pc:docMk/>
      </pc:docMkLst>
      <pc:sldChg chg="del">
        <pc:chgData name="Sarah Carter" userId="4b4e2a7e9c42e1b2" providerId="LiveId" clId="{0F73F5C7-113B-4E14-905F-DF6897B185F7}" dt="2025-01-10T04:26:15.070" v="0" actId="2696"/>
        <pc:sldMkLst>
          <pc:docMk/>
          <pc:sldMk cId="750368719" sldId="260"/>
        </pc:sldMkLst>
      </pc:sldChg>
      <pc:sldChg chg="del">
        <pc:chgData name="Sarah Carter" userId="4b4e2a7e9c42e1b2" providerId="LiveId" clId="{0F73F5C7-113B-4E14-905F-DF6897B185F7}" dt="2025-01-10T04:26:15.070" v="0" actId="2696"/>
        <pc:sldMkLst>
          <pc:docMk/>
          <pc:sldMk cId="4006023765" sldId="261"/>
        </pc:sldMkLst>
      </pc:sldChg>
      <pc:sldChg chg="del">
        <pc:chgData name="Sarah Carter" userId="4b4e2a7e9c42e1b2" providerId="LiveId" clId="{0F73F5C7-113B-4E14-905F-DF6897B185F7}" dt="2025-01-10T04:26:15.070" v="0" actId="2696"/>
        <pc:sldMkLst>
          <pc:docMk/>
          <pc:sldMk cId="3965686296" sldId="262"/>
        </pc:sldMkLst>
      </pc:sldChg>
      <pc:sldChg chg="del">
        <pc:chgData name="Sarah Carter" userId="4b4e2a7e9c42e1b2" providerId="LiveId" clId="{0F73F5C7-113B-4E14-905F-DF6897B185F7}" dt="2025-01-10T04:26:15.070" v="0" actId="2696"/>
        <pc:sldMkLst>
          <pc:docMk/>
          <pc:sldMk cId="4121605805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" Type="http://schemas.openxmlformats.org/officeDocument/2006/relationships/tags" Target="../tags/tag2.xml"/><Relationship Id="rId16" Type="http://schemas.openxmlformats.org/officeDocument/2006/relationships/image" Target="../media/image13.png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image" Target="../media/image2.svg"/><Relationship Id="rId15" Type="http://schemas.openxmlformats.org/officeDocument/2006/relationships/image" Target="../media/image12.sv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sv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17" Type="http://schemas.openxmlformats.org/officeDocument/2006/relationships/image" Target="../media/image29.svg"/><Relationship Id="rId2" Type="http://schemas.openxmlformats.org/officeDocument/2006/relationships/tags" Target="../tags/tag4.xml"/><Relationship Id="rId16" Type="http://schemas.openxmlformats.org/officeDocument/2006/relationships/image" Target="../media/image28.png"/><Relationship Id="rId1" Type="http://schemas.openxmlformats.org/officeDocument/2006/relationships/tags" Target="../tags/tag3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image" Target="../media/image17.svg"/><Relationship Id="rId15" Type="http://schemas.openxmlformats.org/officeDocument/2006/relationships/image" Target="../media/image27.sv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svg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svg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3.svg"/><Relationship Id="rId12" Type="http://schemas.openxmlformats.org/officeDocument/2006/relationships/image" Target="../media/image38.png"/><Relationship Id="rId17" Type="http://schemas.openxmlformats.org/officeDocument/2006/relationships/image" Target="../media/image43.svg"/><Relationship Id="rId2" Type="http://schemas.openxmlformats.org/officeDocument/2006/relationships/tags" Target="../tags/tag6.xml"/><Relationship Id="rId16" Type="http://schemas.openxmlformats.org/officeDocument/2006/relationships/image" Target="../media/image42.png"/><Relationship Id="rId1" Type="http://schemas.openxmlformats.org/officeDocument/2006/relationships/tags" Target="../tags/tag5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5" Type="http://schemas.openxmlformats.org/officeDocument/2006/relationships/image" Target="../media/image31.svg"/><Relationship Id="rId15" Type="http://schemas.openxmlformats.org/officeDocument/2006/relationships/image" Target="../media/image41.sv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svg"/><Relationship Id="rId1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svg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7.svg"/><Relationship Id="rId12" Type="http://schemas.openxmlformats.org/officeDocument/2006/relationships/image" Target="../media/image52.png"/><Relationship Id="rId17" Type="http://schemas.openxmlformats.org/officeDocument/2006/relationships/image" Target="../media/image57.svg"/><Relationship Id="rId2" Type="http://schemas.openxmlformats.org/officeDocument/2006/relationships/tags" Target="../tags/tag8.xml"/><Relationship Id="rId16" Type="http://schemas.openxmlformats.org/officeDocument/2006/relationships/image" Target="../media/image56.png"/><Relationship Id="rId1" Type="http://schemas.openxmlformats.org/officeDocument/2006/relationships/tags" Target="../tags/tag7.xml"/><Relationship Id="rId6" Type="http://schemas.openxmlformats.org/officeDocument/2006/relationships/image" Target="../media/image46.png"/><Relationship Id="rId11" Type="http://schemas.openxmlformats.org/officeDocument/2006/relationships/image" Target="../media/image51.svg"/><Relationship Id="rId5" Type="http://schemas.openxmlformats.org/officeDocument/2006/relationships/image" Target="../media/image45.svg"/><Relationship Id="rId15" Type="http://schemas.openxmlformats.org/officeDocument/2006/relationships/image" Target="../media/image55.sv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svg"/><Relationship Id="rId1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4551ADA-D294-9A86-FC1E-24125F755B11}"/>
              </a:ext>
            </a:extLst>
          </p:cNvPr>
          <p:cNvGrpSpPr/>
          <p:nvPr/>
        </p:nvGrpSpPr>
        <p:grpSpPr>
          <a:xfrm>
            <a:off x="620698" y="1438382"/>
            <a:ext cx="8817003" cy="2580868"/>
            <a:chOff x="652637" y="1140432"/>
            <a:chExt cx="8817003" cy="2580868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8087A2B6-3237-BFB2-2A4E-199903B96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52637" y="1160980"/>
              <a:ext cx="2053580" cy="2560320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7BC39F94-D646-3BA1-1691-5B6514457B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864528" y="1160980"/>
              <a:ext cx="2053580" cy="2560320"/>
            </a:xfrm>
            <a:prstGeom prst="rect">
              <a:avLst/>
            </a:prstGeom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89E0D767-EA4E-1B04-1794-6E9C2DB57F6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140294" y="1160980"/>
              <a:ext cx="2053580" cy="2560320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D8E4891B-C1D6-A407-3B4F-A5F4F7D1EC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416060" y="1140432"/>
              <a:ext cx="2053580" cy="256032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4866389-AD7A-AA2F-4CB8-1B3D7F130BC5}"/>
              </a:ext>
            </a:extLst>
          </p:cNvPr>
          <p:cNvGrpSpPr/>
          <p:nvPr/>
        </p:nvGrpSpPr>
        <p:grpSpPr>
          <a:xfrm>
            <a:off x="1793465" y="4438435"/>
            <a:ext cx="6471468" cy="2560320"/>
            <a:chOff x="2014901" y="4140485"/>
            <a:chExt cx="6471468" cy="2560320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6F68B1F0-ED17-2561-1C35-22641D3B98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014901" y="4140485"/>
              <a:ext cx="2053580" cy="2560320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6813D8CE-36B3-DB0B-16C4-413C4E5C9C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4223845" y="4140485"/>
              <a:ext cx="2053580" cy="2560320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7927EC51-5056-9C5D-C4CD-083F1BAEB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432789" y="4140485"/>
              <a:ext cx="2053580" cy="2560320"/>
            </a:xfrm>
            <a:prstGeom prst="rect">
              <a:avLst/>
            </a:prstGeom>
          </p:spPr>
        </p:pic>
      </p:grpSp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SNOW DAY HIDATO PUZZLES - EASY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EEE35-0D29-28D5-3AD6-267B5AD4A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ED851C4-BBA7-D91E-126F-FABBBDF357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" r="3"/>
          <a:stretch/>
        </p:blipFill>
        <p:spPr>
          <a:xfrm>
            <a:off x="620698" y="1458930"/>
            <a:ext cx="2053454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A84DDDA-A504-5D7D-2995-8D746CD889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" r="3"/>
          <a:stretch/>
        </p:blipFill>
        <p:spPr>
          <a:xfrm>
            <a:off x="2832589" y="1458930"/>
            <a:ext cx="2053454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EA7E4B73-1130-CD6C-FE2D-A100951135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3" r="3"/>
          <a:stretch/>
        </p:blipFill>
        <p:spPr>
          <a:xfrm>
            <a:off x="5108355" y="1458930"/>
            <a:ext cx="2053454" cy="256032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D4C5CE8C-7472-4153-9402-1FDCB086BE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" r="3"/>
          <a:stretch/>
        </p:blipFill>
        <p:spPr>
          <a:xfrm>
            <a:off x="7384121" y="1438382"/>
            <a:ext cx="2053454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D3BD72CE-646F-5D29-FA52-63090621577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3" r="3"/>
          <a:stretch/>
        </p:blipFill>
        <p:spPr>
          <a:xfrm>
            <a:off x="1793465" y="4438435"/>
            <a:ext cx="2053454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FB1344BB-2691-7B0B-74D8-104E14A6CBE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3" r="3"/>
          <a:stretch/>
        </p:blipFill>
        <p:spPr>
          <a:xfrm>
            <a:off x="4002409" y="4438435"/>
            <a:ext cx="2053454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151EB22-6069-84B5-6C2B-016CE440BFF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3" r="3"/>
          <a:stretch/>
        </p:blipFill>
        <p:spPr>
          <a:xfrm>
            <a:off x="6211353" y="4438435"/>
            <a:ext cx="2053454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78FF3DA-D9AC-B4FC-6574-7E5CDC8E3CB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3FE31A9D-5BEF-46FE-563A-63D07371A190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F9690FAA-3309-521D-4124-A820ADCB454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SNOW DAY HIDATO PUZZLES - MEDIUM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F3426D0B-4598-A180-4326-E86859DD31D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923898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FB954-6B85-9818-1009-FD9832328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DEF32387-86F7-C796-6D8C-FDA382DE5B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" r="5"/>
          <a:stretch/>
        </p:blipFill>
        <p:spPr>
          <a:xfrm>
            <a:off x="620698" y="1458930"/>
            <a:ext cx="2053389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8788A89-A022-0BF7-4986-1FAE83C875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2832589" y="1458930"/>
            <a:ext cx="2053389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257B2B2-6C4B-896D-F0F3-6D4393B369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5108355" y="1458930"/>
            <a:ext cx="2053389" cy="256032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48216E05-0598-9505-6464-28498E306E5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7384121" y="1438382"/>
            <a:ext cx="2053389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1808BD15-E429-B341-FD45-3DC62FADE2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1793465" y="4438435"/>
            <a:ext cx="2053389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1E1E30D-9871-018A-3B0E-11AF87B95E5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4002409" y="4438435"/>
            <a:ext cx="2053389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C251DFEB-5750-6C07-E9A0-7EEAF48317D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6211353" y="4438435"/>
            <a:ext cx="2053389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51A2545-467A-7C9E-4EC6-3D6E4A8A0BF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851733EC-18E3-8B8A-0F81-8C7C78876F9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2FB2AA7E-E428-A90C-827D-96F3308E79A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SNOW DAY HIDATO PUZZLES - HARD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6D0B96E3-8034-A330-8DD4-29DFFEDD75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633032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C5DF1-5081-29D7-146D-43B108444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E3F03E8-F39E-B9E7-EC1C-7C34A08406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" r="5"/>
          <a:stretch/>
        </p:blipFill>
        <p:spPr>
          <a:xfrm>
            <a:off x="620698" y="1458930"/>
            <a:ext cx="2053365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F89E335-EDDF-5994-177A-2E181CFA51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2832589" y="1458930"/>
            <a:ext cx="2053365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37FC506-3705-F887-5E33-6C53B0E2E1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5108355" y="1458930"/>
            <a:ext cx="2053365" cy="256032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69F9C6D4-85FF-DDA0-A399-083699A55A4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6" r="6"/>
          <a:stretch/>
        </p:blipFill>
        <p:spPr>
          <a:xfrm>
            <a:off x="7384121" y="1438382"/>
            <a:ext cx="2053341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5AD8B7F7-83CB-F936-8E6B-0A2CF247EBA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1793465" y="4438435"/>
            <a:ext cx="2053365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AB8F7686-9783-7313-1FCE-ADFDF0C354F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4002409" y="4438435"/>
            <a:ext cx="2053365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36591B22-37E1-4CB9-479F-713FACDF660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6211353" y="4438435"/>
            <a:ext cx="2053365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D122DE4-AFAF-9A5A-408B-4CEB0A1CE84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4B1DCC1B-2B7A-3433-962C-9D2D3917A62B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ABE232A3-7029-7C71-0A9F-2B54041D0CC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SNOW DAY HIDATO PUZZLES - CHALLENGING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FBBD0AFE-3F35-4D7D-0A68-00D817BBF96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23848115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172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2025-01-10T03:53:58Z</dcterms:created>
  <dcterms:modified xsi:type="dcterms:W3CDTF">2025-01-10T04:26:22Z</dcterms:modified>
</cp:coreProperties>
</file>