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68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 showGuides="1">
      <p:cViewPr>
        <p:scale>
          <a:sx n="73" d="100"/>
          <a:sy n="73" d="100"/>
        </p:scale>
        <p:origin x="1348" y="36"/>
      </p:cViewPr>
      <p:guideLst>
        <p:guide orient="horz" pos="3168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20C281F1-431B-4B09-8DB8-253239F661ED}"/>
    <pc:docChg chg="delSld">
      <pc:chgData name="Sarah Carter" userId="4b4e2a7e9c42e1b2" providerId="LiveId" clId="{20C281F1-431B-4B09-8DB8-253239F661ED}" dt="2025-01-24T03:03:21.209" v="0" actId="2696"/>
      <pc:docMkLst>
        <pc:docMk/>
      </pc:docMkLst>
      <pc:sldChg chg="del">
        <pc:chgData name="Sarah Carter" userId="4b4e2a7e9c42e1b2" providerId="LiveId" clId="{20C281F1-431B-4B09-8DB8-253239F661ED}" dt="2025-01-24T03:03:21.209" v="0" actId="2696"/>
        <pc:sldMkLst>
          <pc:docMk/>
          <pc:sldMk cId="204095893" sldId="259"/>
        </pc:sldMkLst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37429CB-92B6-7AB4-E2FB-1D76C8BA23F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4" y="1646135"/>
            <a:ext cx="5829301" cy="3501814"/>
          </a:xfrm>
        </p:spPr>
        <p:txBody>
          <a:bodyPr anchor="b"/>
          <a:lstStyle>
            <a:lvl1pPr algn="ctr">
              <a:defRPr sz="315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26C0A3F-F067-3C72-1572-F34822BA9FA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4" y="5282994"/>
            <a:ext cx="5829301" cy="2428451"/>
          </a:xfrm>
        </p:spPr>
        <p:txBody>
          <a:bodyPr/>
          <a:lstStyle>
            <a:lvl1pPr marL="0" indent="0" algn="ctr">
              <a:buNone/>
              <a:defRPr sz="1260"/>
            </a:lvl1pPr>
            <a:lvl2pPr marL="240022" indent="0" algn="ctr">
              <a:buNone/>
              <a:defRPr sz="1051"/>
            </a:lvl2pPr>
            <a:lvl3pPr marL="480045" indent="0" algn="ctr">
              <a:buNone/>
              <a:defRPr sz="946"/>
            </a:lvl3pPr>
            <a:lvl4pPr marL="720067" indent="0" algn="ctr">
              <a:buNone/>
              <a:defRPr sz="839"/>
            </a:lvl4pPr>
            <a:lvl5pPr marL="960090" indent="0" algn="ctr">
              <a:buNone/>
              <a:defRPr sz="839"/>
            </a:lvl5pPr>
            <a:lvl6pPr marL="1200113" indent="0" algn="ctr">
              <a:buNone/>
              <a:defRPr sz="839"/>
            </a:lvl6pPr>
            <a:lvl7pPr marL="1440135" indent="0" algn="ctr">
              <a:buNone/>
              <a:defRPr sz="839"/>
            </a:lvl7pPr>
            <a:lvl8pPr marL="1680158" indent="0" algn="ctr">
              <a:buNone/>
              <a:defRPr sz="839"/>
            </a:lvl8pPr>
            <a:lvl9pPr marL="1920181" indent="0" algn="ctr">
              <a:buNone/>
              <a:defRPr sz="839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A873A97-A866-92C3-54DB-250578FC13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6950673-676A-F3EC-3635-C2B88A37BC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B74980-EADB-3C0E-6FF1-52C61B9A42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484436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2618EE-8A37-CCC4-71B4-C054B597B0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A2B751C-73D2-0478-F1E6-11DF3C27D76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41E286F-881C-352E-2009-97EB6FB74D4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614967-DF4B-37AD-B35C-0D763B4E61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AB8AD1-0339-17AE-D937-446D57CFCE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0827158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BF91845-2F8E-472F-2C15-1305C9D367EB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6" y="535523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D10B495-1A07-A4FB-BAAC-3D0F80AA6BC3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7" y="535523"/>
            <a:ext cx="4930617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DE98358-8711-BD87-A5CF-BE99A612CFC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D2B672E-4A9A-CA07-ACA4-1F4FE4A7FB2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FC06EE4-E98B-B810-596C-1E4C414DF2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647900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539DBE-5702-5A35-8522-E02AEFB4C79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D674CE6-DEE3-99C2-0134-DE32FE80E67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C80CA0-7B0E-8F07-D8FC-7DA0D422D8B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B29C4D4-6F5B-8CD3-327E-B1CCFCFEC85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DCEDD2E-DFCA-2DE6-764A-03A214CDEA4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5367684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8FB8AA2-0165-28C0-A80E-BE55ACA734E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9" y="2507623"/>
            <a:ext cx="6703695" cy="4184016"/>
          </a:xfrm>
        </p:spPr>
        <p:txBody>
          <a:bodyPr anchor="b"/>
          <a:lstStyle>
            <a:lvl1pPr>
              <a:defRPr sz="315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07239E6-8713-86A4-E890-E71D516F834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9" y="6731221"/>
            <a:ext cx="6703695" cy="2200273"/>
          </a:xfrm>
        </p:spPr>
        <p:txBody>
          <a:bodyPr/>
          <a:lstStyle>
            <a:lvl1pPr marL="0" indent="0">
              <a:buNone/>
              <a:defRPr sz="1260">
                <a:solidFill>
                  <a:schemeClr val="tx1">
                    <a:tint val="82000"/>
                  </a:schemeClr>
                </a:solidFill>
              </a:defRPr>
            </a:lvl1pPr>
            <a:lvl2pPr marL="240022" indent="0">
              <a:buNone/>
              <a:defRPr sz="1051">
                <a:solidFill>
                  <a:schemeClr val="tx1">
                    <a:tint val="82000"/>
                  </a:schemeClr>
                </a:solidFill>
              </a:defRPr>
            </a:lvl2pPr>
            <a:lvl3pPr marL="480045" indent="0">
              <a:buNone/>
              <a:defRPr sz="946">
                <a:solidFill>
                  <a:schemeClr val="tx1">
                    <a:tint val="82000"/>
                  </a:schemeClr>
                </a:solidFill>
              </a:defRPr>
            </a:lvl3pPr>
            <a:lvl4pPr marL="720067" indent="0">
              <a:buNone/>
              <a:defRPr sz="839">
                <a:solidFill>
                  <a:schemeClr val="tx1">
                    <a:tint val="82000"/>
                  </a:schemeClr>
                </a:solidFill>
              </a:defRPr>
            </a:lvl4pPr>
            <a:lvl5pPr marL="960090" indent="0">
              <a:buNone/>
              <a:defRPr sz="839">
                <a:solidFill>
                  <a:schemeClr val="tx1">
                    <a:tint val="82000"/>
                  </a:schemeClr>
                </a:solidFill>
              </a:defRPr>
            </a:lvl5pPr>
            <a:lvl6pPr marL="1200113" indent="0">
              <a:buNone/>
              <a:defRPr sz="839">
                <a:solidFill>
                  <a:schemeClr val="tx1">
                    <a:tint val="82000"/>
                  </a:schemeClr>
                </a:solidFill>
              </a:defRPr>
            </a:lvl6pPr>
            <a:lvl7pPr marL="1440135" indent="0">
              <a:buNone/>
              <a:defRPr sz="839">
                <a:solidFill>
                  <a:schemeClr val="tx1">
                    <a:tint val="82000"/>
                  </a:schemeClr>
                </a:solidFill>
              </a:defRPr>
            </a:lvl7pPr>
            <a:lvl8pPr marL="1680158" indent="0">
              <a:buNone/>
              <a:defRPr sz="839">
                <a:solidFill>
                  <a:schemeClr val="tx1">
                    <a:tint val="82000"/>
                  </a:schemeClr>
                </a:solidFill>
              </a:defRPr>
            </a:lvl8pPr>
            <a:lvl9pPr marL="1920181" indent="0">
              <a:buNone/>
              <a:defRPr sz="839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AB5EBA-BA62-8182-2ADD-34A25C1419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D323AF7-1EE6-5FDF-F9AC-17DB70AE016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68C94BC-6F04-7D33-F163-E09283BA77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79381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DE45CC-396B-A9D0-42CB-E4ECFD0D5F7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6E4C7A1-7BA3-9A9C-8FAE-D55CB7370AEA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6" y="2677586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2275DDB-D437-F719-DE74-53DD17F9EBD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81" y="2677586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EEA74A6-DE99-9A69-9B80-3C4EBE9EC1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7FA4A6-7C82-1564-F95E-B73DCDD2C71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0CE396D-3F4D-18F7-D69F-34BA1EA589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75948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E9657FF-E381-8B41-36BC-61DDF62E3D3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70" y="535530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E3A48C9-13AD-9FD6-C376-87696D034A45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71" y="2465708"/>
            <a:ext cx="3288089" cy="1208404"/>
          </a:xfrm>
        </p:spPr>
        <p:txBody>
          <a:bodyPr anchor="b"/>
          <a:lstStyle>
            <a:lvl1pPr marL="0" indent="0">
              <a:buNone/>
              <a:defRPr sz="1260" b="1"/>
            </a:lvl1pPr>
            <a:lvl2pPr marL="240022" indent="0">
              <a:buNone/>
              <a:defRPr sz="1051" b="1"/>
            </a:lvl2pPr>
            <a:lvl3pPr marL="480045" indent="0">
              <a:buNone/>
              <a:defRPr sz="946" b="1"/>
            </a:lvl3pPr>
            <a:lvl4pPr marL="720067" indent="0">
              <a:buNone/>
              <a:defRPr sz="839" b="1"/>
            </a:lvl4pPr>
            <a:lvl5pPr marL="960090" indent="0">
              <a:buNone/>
              <a:defRPr sz="839" b="1"/>
            </a:lvl5pPr>
            <a:lvl6pPr marL="1200113" indent="0">
              <a:buNone/>
              <a:defRPr sz="839" b="1"/>
            </a:lvl6pPr>
            <a:lvl7pPr marL="1440135" indent="0">
              <a:buNone/>
              <a:defRPr sz="839" b="1"/>
            </a:lvl7pPr>
            <a:lvl8pPr marL="1680158" indent="0">
              <a:buNone/>
              <a:defRPr sz="839" b="1"/>
            </a:lvl8pPr>
            <a:lvl9pPr marL="1920181" indent="0">
              <a:buNone/>
              <a:defRPr sz="839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D65EC38-D1BE-933D-53E8-1DAC559836B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71" y="3674111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0069C58E-D4C3-6BB3-4D4A-BEC7568D97C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80" y="2465708"/>
            <a:ext cx="3304283" cy="1208404"/>
          </a:xfrm>
        </p:spPr>
        <p:txBody>
          <a:bodyPr anchor="b"/>
          <a:lstStyle>
            <a:lvl1pPr marL="0" indent="0">
              <a:buNone/>
              <a:defRPr sz="1260" b="1"/>
            </a:lvl1pPr>
            <a:lvl2pPr marL="240022" indent="0">
              <a:buNone/>
              <a:defRPr sz="1051" b="1"/>
            </a:lvl2pPr>
            <a:lvl3pPr marL="480045" indent="0">
              <a:buNone/>
              <a:defRPr sz="946" b="1"/>
            </a:lvl3pPr>
            <a:lvl4pPr marL="720067" indent="0">
              <a:buNone/>
              <a:defRPr sz="839" b="1"/>
            </a:lvl4pPr>
            <a:lvl5pPr marL="960090" indent="0">
              <a:buNone/>
              <a:defRPr sz="839" b="1"/>
            </a:lvl5pPr>
            <a:lvl6pPr marL="1200113" indent="0">
              <a:buNone/>
              <a:defRPr sz="839" b="1"/>
            </a:lvl6pPr>
            <a:lvl7pPr marL="1440135" indent="0">
              <a:buNone/>
              <a:defRPr sz="839" b="1"/>
            </a:lvl7pPr>
            <a:lvl8pPr marL="1680158" indent="0">
              <a:buNone/>
              <a:defRPr sz="839" b="1"/>
            </a:lvl8pPr>
            <a:lvl9pPr marL="1920181" indent="0">
              <a:buNone/>
              <a:defRPr sz="839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51030F9-7A06-88CE-CD62-986CFCF10B85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80" y="3674111"/>
            <a:ext cx="3304283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E244B6A6-84BD-FD15-0366-FAC4E1A2D4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F20A7B8-69B7-8D36-0B28-9DD79867CD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BFFCF73-FB5F-14E6-B30B-A45DB025C0A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135469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67A2E42-1337-6D5E-16DF-91B777FCB87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5554A535-3890-3016-3FBF-021E22921A7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FB4F560-401B-2EC5-DBF4-ED64A06322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39D709F-6C2B-6C00-9716-1C40014FB62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7465444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3DE34AB3-FC17-DA70-0C0E-B9DEA6D27EB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840CF99-12B1-4CFD-463F-A73BD1B877A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72E8BA6-D74C-9043-0D13-02BBC32194B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3047942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FBBC3B-5745-CA14-05F1-27113E3202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71" y="670560"/>
            <a:ext cx="2506801" cy="2346960"/>
          </a:xfrm>
        </p:spPr>
        <p:txBody>
          <a:bodyPr anchor="b"/>
          <a:lstStyle>
            <a:lvl1pPr>
              <a:defRPr sz="168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FAF67E5-8DB4-FC57-887F-A2467218CD3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7" y="1448230"/>
            <a:ext cx="3934778" cy="7147985"/>
          </a:xfrm>
        </p:spPr>
        <p:txBody>
          <a:bodyPr/>
          <a:lstStyle>
            <a:lvl1pPr>
              <a:defRPr sz="1680"/>
            </a:lvl1pPr>
            <a:lvl2pPr>
              <a:defRPr sz="1471"/>
            </a:lvl2pPr>
            <a:lvl3pPr>
              <a:defRPr sz="1260"/>
            </a:lvl3pPr>
            <a:lvl4pPr>
              <a:defRPr sz="1051"/>
            </a:lvl4pPr>
            <a:lvl5pPr>
              <a:defRPr sz="1051"/>
            </a:lvl5pPr>
            <a:lvl6pPr>
              <a:defRPr sz="1051"/>
            </a:lvl6pPr>
            <a:lvl7pPr>
              <a:defRPr sz="1051"/>
            </a:lvl7pPr>
            <a:lvl8pPr>
              <a:defRPr sz="1051"/>
            </a:lvl8pPr>
            <a:lvl9pPr>
              <a:defRPr sz="1051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5AC3EE8-A890-548F-C96D-6C96E57746F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71" y="3017526"/>
            <a:ext cx="2506801" cy="5590329"/>
          </a:xfrm>
        </p:spPr>
        <p:txBody>
          <a:bodyPr/>
          <a:lstStyle>
            <a:lvl1pPr marL="0" indent="0">
              <a:buNone/>
              <a:defRPr sz="839"/>
            </a:lvl1pPr>
            <a:lvl2pPr marL="240022" indent="0">
              <a:buNone/>
              <a:defRPr sz="736"/>
            </a:lvl2pPr>
            <a:lvl3pPr marL="480045" indent="0">
              <a:buNone/>
              <a:defRPr sz="629"/>
            </a:lvl3pPr>
            <a:lvl4pPr marL="720067" indent="0">
              <a:buNone/>
              <a:defRPr sz="526"/>
            </a:lvl4pPr>
            <a:lvl5pPr marL="960090" indent="0">
              <a:buNone/>
              <a:defRPr sz="526"/>
            </a:lvl5pPr>
            <a:lvl6pPr marL="1200113" indent="0">
              <a:buNone/>
              <a:defRPr sz="526"/>
            </a:lvl6pPr>
            <a:lvl7pPr marL="1440135" indent="0">
              <a:buNone/>
              <a:defRPr sz="526"/>
            </a:lvl7pPr>
            <a:lvl8pPr marL="1680158" indent="0">
              <a:buNone/>
              <a:defRPr sz="526"/>
            </a:lvl8pPr>
            <a:lvl9pPr marL="1920181" indent="0">
              <a:buNone/>
              <a:defRPr sz="526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DECE8D9-00DE-3726-4CA1-76C333D507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992FEF6-D372-4448-750C-3FB1E3B3E5D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07B0F73-48F6-3EC7-9240-330D3A303D3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7746331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1595C88-CAC0-3B81-D908-B2FD5B6F0D5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71" y="670560"/>
            <a:ext cx="2506801" cy="2346960"/>
          </a:xfrm>
        </p:spPr>
        <p:txBody>
          <a:bodyPr anchor="b"/>
          <a:lstStyle>
            <a:lvl1pPr>
              <a:defRPr sz="168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3DEBDC3-1018-B006-5C43-D88BC4F22096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7" y="1448230"/>
            <a:ext cx="3934778" cy="7147985"/>
          </a:xfrm>
        </p:spPr>
        <p:txBody>
          <a:bodyPr/>
          <a:lstStyle>
            <a:lvl1pPr marL="0" indent="0">
              <a:buNone/>
              <a:defRPr sz="1680"/>
            </a:lvl1pPr>
            <a:lvl2pPr marL="240022" indent="0">
              <a:buNone/>
              <a:defRPr sz="1471"/>
            </a:lvl2pPr>
            <a:lvl3pPr marL="480045" indent="0">
              <a:buNone/>
              <a:defRPr sz="1260"/>
            </a:lvl3pPr>
            <a:lvl4pPr marL="720067" indent="0">
              <a:buNone/>
              <a:defRPr sz="1051"/>
            </a:lvl4pPr>
            <a:lvl5pPr marL="960090" indent="0">
              <a:buNone/>
              <a:defRPr sz="1051"/>
            </a:lvl5pPr>
            <a:lvl6pPr marL="1200113" indent="0">
              <a:buNone/>
              <a:defRPr sz="1051"/>
            </a:lvl6pPr>
            <a:lvl7pPr marL="1440135" indent="0">
              <a:buNone/>
              <a:defRPr sz="1051"/>
            </a:lvl7pPr>
            <a:lvl8pPr marL="1680158" indent="0">
              <a:buNone/>
              <a:defRPr sz="1051"/>
            </a:lvl8pPr>
            <a:lvl9pPr marL="1920181" indent="0">
              <a:buNone/>
              <a:defRPr sz="1051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4D22A6C-7F0B-A985-43FB-B032303BE09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71" y="3017526"/>
            <a:ext cx="2506801" cy="5590329"/>
          </a:xfrm>
        </p:spPr>
        <p:txBody>
          <a:bodyPr/>
          <a:lstStyle>
            <a:lvl1pPr marL="0" indent="0">
              <a:buNone/>
              <a:defRPr sz="839"/>
            </a:lvl1pPr>
            <a:lvl2pPr marL="240022" indent="0">
              <a:buNone/>
              <a:defRPr sz="736"/>
            </a:lvl2pPr>
            <a:lvl3pPr marL="480045" indent="0">
              <a:buNone/>
              <a:defRPr sz="629"/>
            </a:lvl3pPr>
            <a:lvl4pPr marL="720067" indent="0">
              <a:buNone/>
              <a:defRPr sz="526"/>
            </a:lvl4pPr>
            <a:lvl5pPr marL="960090" indent="0">
              <a:buNone/>
              <a:defRPr sz="526"/>
            </a:lvl5pPr>
            <a:lvl6pPr marL="1200113" indent="0">
              <a:buNone/>
              <a:defRPr sz="526"/>
            </a:lvl6pPr>
            <a:lvl7pPr marL="1440135" indent="0">
              <a:buNone/>
              <a:defRPr sz="526"/>
            </a:lvl7pPr>
            <a:lvl8pPr marL="1680158" indent="0">
              <a:buNone/>
              <a:defRPr sz="526"/>
            </a:lvl8pPr>
            <a:lvl9pPr marL="1920181" indent="0">
              <a:buNone/>
              <a:defRPr sz="526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4D75EDA-2FF0-4689-767F-6FE375B588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EFEF283-34AF-F448-9A40-A446D15C21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B204672-DA03-E150-1A05-4E3D22C129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4501247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38985E0-4C99-90EA-57C8-089390B03A4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7" y="535530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F1E7C4A-3848-48A6-210E-621FF4EA9D9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7" y="2677586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7A0CC0-77A7-7292-3B43-EB5503966BF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6" y="9322662"/>
            <a:ext cx="1748790" cy="53551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29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DC11F2D0-2431-49AC-9AFB-E1A71F5382A2}" type="datetimeFigureOut">
              <a:rPr lang="en-US" smtClean="0"/>
              <a:t>1/23/2025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4D6FB81-26D3-DAAA-D7EF-F074007C40CD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12" y="9322662"/>
            <a:ext cx="2623185" cy="53551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29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4571D1C-044E-B142-8A0B-9163FAA4476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61" y="9322662"/>
            <a:ext cx="1748790" cy="53551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29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E5054B54-22D0-48AF-B34F-7C9B794972A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01512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480045" rtl="0" eaLnBrk="1" latinLnBrk="0" hangingPunct="1">
        <a:lnSpc>
          <a:spcPct val="90000"/>
        </a:lnSpc>
        <a:spcBef>
          <a:spcPct val="0"/>
        </a:spcBef>
        <a:buNone/>
        <a:defRPr sz="2309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20012" indent="-120012" algn="l" defTabSz="480045" rtl="0" eaLnBrk="1" latinLnBrk="0" hangingPunct="1">
        <a:lnSpc>
          <a:spcPct val="90000"/>
        </a:lnSpc>
        <a:spcBef>
          <a:spcPts val="526"/>
        </a:spcBef>
        <a:buFont typeface="Arial" panose="020B0604020202020204" pitchFamily="34" charset="0"/>
        <a:buChar char="•"/>
        <a:defRPr sz="1471" kern="1200">
          <a:solidFill>
            <a:schemeClr val="tx1"/>
          </a:solidFill>
          <a:latin typeface="+mn-lt"/>
          <a:ea typeface="+mn-ea"/>
          <a:cs typeface="+mn-cs"/>
        </a:defRPr>
      </a:lvl1pPr>
      <a:lvl2pPr marL="360035" indent="-120012" algn="l" defTabSz="480045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1260" kern="1200">
          <a:solidFill>
            <a:schemeClr val="tx1"/>
          </a:solidFill>
          <a:latin typeface="+mn-lt"/>
          <a:ea typeface="+mn-ea"/>
          <a:cs typeface="+mn-cs"/>
        </a:defRPr>
      </a:lvl2pPr>
      <a:lvl3pPr marL="600057" indent="-120012" algn="l" defTabSz="480045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1051" kern="1200">
          <a:solidFill>
            <a:schemeClr val="tx1"/>
          </a:solidFill>
          <a:latin typeface="+mn-lt"/>
          <a:ea typeface="+mn-ea"/>
          <a:cs typeface="+mn-cs"/>
        </a:defRPr>
      </a:lvl3pPr>
      <a:lvl4pPr marL="840079" indent="-120012" algn="l" defTabSz="480045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6" kern="1200">
          <a:solidFill>
            <a:schemeClr val="tx1"/>
          </a:solidFill>
          <a:latin typeface="+mn-lt"/>
          <a:ea typeface="+mn-ea"/>
          <a:cs typeface="+mn-cs"/>
        </a:defRPr>
      </a:lvl4pPr>
      <a:lvl5pPr marL="1080102" indent="-120012" algn="l" defTabSz="480045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6" kern="1200">
          <a:solidFill>
            <a:schemeClr val="tx1"/>
          </a:solidFill>
          <a:latin typeface="+mn-lt"/>
          <a:ea typeface="+mn-ea"/>
          <a:cs typeface="+mn-cs"/>
        </a:defRPr>
      </a:lvl5pPr>
      <a:lvl6pPr marL="1320125" indent="-120012" algn="l" defTabSz="480045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6" kern="1200">
          <a:solidFill>
            <a:schemeClr val="tx1"/>
          </a:solidFill>
          <a:latin typeface="+mn-lt"/>
          <a:ea typeface="+mn-ea"/>
          <a:cs typeface="+mn-cs"/>
        </a:defRPr>
      </a:lvl6pPr>
      <a:lvl7pPr marL="1560147" indent="-120012" algn="l" defTabSz="480045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6" kern="1200">
          <a:solidFill>
            <a:schemeClr val="tx1"/>
          </a:solidFill>
          <a:latin typeface="+mn-lt"/>
          <a:ea typeface="+mn-ea"/>
          <a:cs typeface="+mn-cs"/>
        </a:defRPr>
      </a:lvl7pPr>
      <a:lvl8pPr marL="1800170" indent="-120012" algn="l" defTabSz="480045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6" kern="1200">
          <a:solidFill>
            <a:schemeClr val="tx1"/>
          </a:solidFill>
          <a:latin typeface="+mn-lt"/>
          <a:ea typeface="+mn-ea"/>
          <a:cs typeface="+mn-cs"/>
        </a:defRPr>
      </a:lvl8pPr>
      <a:lvl9pPr marL="2040191" indent="-120012" algn="l" defTabSz="480045" rtl="0" eaLnBrk="1" latinLnBrk="0" hangingPunct="1">
        <a:lnSpc>
          <a:spcPct val="90000"/>
        </a:lnSpc>
        <a:spcBef>
          <a:spcPts val="263"/>
        </a:spcBef>
        <a:buFont typeface="Arial" panose="020B0604020202020204" pitchFamily="34" charset="0"/>
        <a:buChar char="•"/>
        <a:defRPr sz="946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80045" rtl="0" eaLnBrk="1" latinLnBrk="0" hangingPunct="1">
        <a:defRPr sz="946" kern="1200">
          <a:solidFill>
            <a:schemeClr val="tx1"/>
          </a:solidFill>
          <a:latin typeface="+mn-lt"/>
          <a:ea typeface="+mn-ea"/>
          <a:cs typeface="+mn-cs"/>
        </a:defRPr>
      </a:lvl1pPr>
      <a:lvl2pPr marL="240022" algn="l" defTabSz="480045" rtl="0" eaLnBrk="1" latinLnBrk="0" hangingPunct="1">
        <a:defRPr sz="946" kern="1200">
          <a:solidFill>
            <a:schemeClr val="tx1"/>
          </a:solidFill>
          <a:latin typeface="+mn-lt"/>
          <a:ea typeface="+mn-ea"/>
          <a:cs typeface="+mn-cs"/>
        </a:defRPr>
      </a:lvl2pPr>
      <a:lvl3pPr marL="480045" algn="l" defTabSz="480045" rtl="0" eaLnBrk="1" latinLnBrk="0" hangingPunct="1">
        <a:defRPr sz="946" kern="1200">
          <a:solidFill>
            <a:schemeClr val="tx1"/>
          </a:solidFill>
          <a:latin typeface="+mn-lt"/>
          <a:ea typeface="+mn-ea"/>
          <a:cs typeface="+mn-cs"/>
        </a:defRPr>
      </a:lvl3pPr>
      <a:lvl4pPr marL="720067" algn="l" defTabSz="480045" rtl="0" eaLnBrk="1" latinLnBrk="0" hangingPunct="1">
        <a:defRPr sz="946" kern="1200">
          <a:solidFill>
            <a:schemeClr val="tx1"/>
          </a:solidFill>
          <a:latin typeface="+mn-lt"/>
          <a:ea typeface="+mn-ea"/>
          <a:cs typeface="+mn-cs"/>
        </a:defRPr>
      </a:lvl4pPr>
      <a:lvl5pPr marL="960090" algn="l" defTabSz="480045" rtl="0" eaLnBrk="1" latinLnBrk="0" hangingPunct="1">
        <a:defRPr sz="946" kern="1200">
          <a:solidFill>
            <a:schemeClr val="tx1"/>
          </a:solidFill>
          <a:latin typeface="+mn-lt"/>
          <a:ea typeface="+mn-ea"/>
          <a:cs typeface="+mn-cs"/>
        </a:defRPr>
      </a:lvl5pPr>
      <a:lvl6pPr marL="1200113" algn="l" defTabSz="480045" rtl="0" eaLnBrk="1" latinLnBrk="0" hangingPunct="1">
        <a:defRPr sz="946" kern="1200">
          <a:solidFill>
            <a:schemeClr val="tx1"/>
          </a:solidFill>
          <a:latin typeface="+mn-lt"/>
          <a:ea typeface="+mn-ea"/>
          <a:cs typeface="+mn-cs"/>
        </a:defRPr>
      </a:lvl6pPr>
      <a:lvl7pPr marL="1440135" algn="l" defTabSz="480045" rtl="0" eaLnBrk="1" latinLnBrk="0" hangingPunct="1">
        <a:defRPr sz="946" kern="1200">
          <a:solidFill>
            <a:schemeClr val="tx1"/>
          </a:solidFill>
          <a:latin typeface="+mn-lt"/>
          <a:ea typeface="+mn-ea"/>
          <a:cs typeface="+mn-cs"/>
        </a:defRPr>
      </a:lvl7pPr>
      <a:lvl8pPr marL="1680158" algn="l" defTabSz="480045" rtl="0" eaLnBrk="1" latinLnBrk="0" hangingPunct="1">
        <a:defRPr sz="946" kern="1200">
          <a:solidFill>
            <a:schemeClr val="tx1"/>
          </a:solidFill>
          <a:latin typeface="+mn-lt"/>
          <a:ea typeface="+mn-ea"/>
          <a:cs typeface="+mn-cs"/>
        </a:defRPr>
      </a:lvl8pPr>
      <a:lvl9pPr marL="1920181" algn="l" defTabSz="480045" rtl="0" eaLnBrk="1" latinLnBrk="0" hangingPunct="1">
        <a:defRPr sz="946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WordTitle">
            <a:extLst>
              <a:ext uri="{FF2B5EF4-FFF2-40B4-BE49-F238E27FC236}">
                <a16:creationId xmlns:a16="http://schemas.microsoft.com/office/drawing/2014/main" id="{6CC75AEA-BB38-318A-B703-612E48A51ECB}"/>
              </a:ext>
            </a:extLst>
          </p:cNvPr>
          <p:cNvSpPr txBox="1"/>
          <p:nvPr/>
        </p:nvSpPr>
        <p:spPr>
          <a:xfrm>
            <a:off x="546100" y="546100"/>
            <a:ext cx="6680200" cy="584775"/>
          </a:xfrm>
          <a:prstGeom prst="rect">
            <a:avLst/>
          </a:prstGeom>
          <a:noFill/>
        </p:spPr>
        <p:txBody>
          <a:bodyPr vert="horz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SNOW DAY WORD SEARCH</a:t>
            </a:r>
          </a:p>
        </p:txBody>
      </p:sp>
      <p:graphicFrame>
        <p:nvGraphicFramePr>
          <p:cNvPr id="3" name="Wordsearch">
            <a:extLst>
              <a:ext uri="{FF2B5EF4-FFF2-40B4-BE49-F238E27FC236}">
                <a16:creationId xmlns:a16="http://schemas.microsoft.com/office/drawing/2014/main" id="{3636DE22-FCD3-4E62-C1D8-CBA37DE7B96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84353285"/>
              </p:ext>
            </p:extLst>
          </p:nvPr>
        </p:nvGraphicFramePr>
        <p:xfrm>
          <a:off x="788889" y="1296535"/>
          <a:ext cx="6194622" cy="632366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442473">
                  <a:extLst>
                    <a:ext uri="{9D8B030D-6E8A-4147-A177-3AD203B41FA5}">
                      <a16:colId xmlns:a16="http://schemas.microsoft.com/office/drawing/2014/main" val="11975209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3485653044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1290993894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4264456910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4184566722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1709375815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46355630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4157548115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2899406854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1372015209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3486502595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2428960399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2033500584"/>
                    </a:ext>
                  </a:extLst>
                </a:gridCol>
                <a:gridCol w="442473">
                  <a:extLst>
                    <a:ext uri="{9D8B030D-6E8A-4147-A177-3AD203B41FA5}">
                      <a16:colId xmlns:a16="http://schemas.microsoft.com/office/drawing/2014/main" val="2460749530"/>
                    </a:ext>
                  </a:extLst>
                </a:gridCol>
              </a:tblGrid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J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FFFFFF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FFFFFF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95184415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U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X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81030050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07656156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572670155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X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U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67633257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U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07495018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W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W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U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1299460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W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41015892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J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M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41174268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P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992371310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K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X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T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740509604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H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C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G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995873632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S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U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D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A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Z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Z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L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157530242"/>
                  </a:ext>
                </a:extLst>
              </a:tr>
              <a:tr h="451690"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J</a:t>
                      </a: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F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R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O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Z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E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N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V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I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B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2400" b="1" i="0" dirty="0">
                          <a:solidFill>
                            <a:srgbClr val="000000"/>
                          </a:solidFill>
                          <a:latin typeface="Century Gothic" panose="020B0502020202020204" pitchFamily="34" charset="0"/>
                        </a:rPr>
                        <a:t>Q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FFFFFF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FFFFFF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50528011"/>
                  </a:ext>
                </a:extLst>
              </a:tr>
            </a:tbl>
          </a:graphicData>
        </a:graphic>
      </p:graphicFrame>
      <p:graphicFrame>
        <p:nvGraphicFramePr>
          <p:cNvPr id="4" name="WordsearchWords">
            <a:extLst>
              <a:ext uri="{FF2B5EF4-FFF2-40B4-BE49-F238E27FC236}">
                <a16:creationId xmlns:a16="http://schemas.microsoft.com/office/drawing/2014/main" id="{288431DB-302D-69EB-656B-6E9F6A68A6A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4014278"/>
              </p:ext>
            </p:extLst>
          </p:nvPr>
        </p:nvGraphicFramePr>
        <p:xfrm>
          <a:off x="546100" y="7779171"/>
          <a:ext cx="6680200" cy="1402080"/>
        </p:xfrm>
        <a:graphic>
          <a:graphicData uri="http://schemas.openxmlformats.org/drawingml/2006/table">
            <a:tbl>
              <a:tblPr bandRow="1">
                <a:tableStyleId>{5C22544A-7EE6-4342-B048-85BDC9FD1C3A}</a:tableStyleId>
              </a:tblPr>
              <a:tblGrid>
                <a:gridCol w="1670050">
                  <a:extLst>
                    <a:ext uri="{9D8B030D-6E8A-4147-A177-3AD203B41FA5}">
                      <a16:colId xmlns:a16="http://schemas.microsoft.com/office/drawing/2014/main" val="1700948948"/>
                    </a:ext>
                  </a:extLst>
                </a:gridCol>
                <a:gridCol w="1670050">
                  <a:extLst>
                    <a:ext uri="{9D8B030D-6E8A-4147-A177-3AD203B41FA5}">
                      <a16:colId xmlns:a16="http://schemas.microsoft.com/office/drawing/2014/main" val="796697089"/>
                    </a:ext>
                  </a:extLst>
                </a:gridCol>
                <a:gridCol w="1670050">
                  <a:extLst>
                    <a:ext uri="{9D8B030D-6E8A-4147-A177-3AD203B41FA5}">
                      <a16:colId xmlns:a16="http://schemas.microsoft.com/office/drawing/2014/main" val="3956852243"/>
                    </a:ext>
                  </a:extLst>
                </a:gridCol>
                <a:gridCol w="1670050">
                  <a:extLst>
                    <a:ext uri="{9D8B030D-6E8A-4147-A177-3AD203B41FA5}">
                      <a16:colId xmlns:a16="http://schemas.microsoft.com/office/drawing/2014/main" val="2502214193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Blanket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Fireplace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Heater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Century Gothic" panose="020B0502020202020204" pitchFamily="34" charset="0"/>
                        </a:rPr>
                        <a:t>Scarf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5359870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Blizzard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Firewood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Century Gothic" panose="020B0502020202020204" pitchFamily="34" charset="0"/>
                        </a:rPr>
                        <a:t>Ice Skating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Slush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8360969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Boots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Flannel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Icicles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latin typeface="Century Gothic" panose="020B0502020202020204" pitchFamily="34" charset="0"/>
                      </a:endParaRP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32109706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Century Gothic" panose="020B0502020202020204" pitchFamily="34" charset="0"/>
                        </a:rPr>
                        <a:t>Cabin Fever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Frozen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Mittens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latin typeface="Century Gothic" panose="020B0502020202020204" pitchFamily="34" charset="0"/>
                      </a:endParaRP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85414445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Cocoa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Gloves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>
                          <a:latin typeface="Century Gothic" panose="020B0502020202020204" pitchFamily="34" charset="0"/>
                        </a:rPr>
                        <a:t>No School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>
                        <a:latin typeface="Century Gothic" panose="020B0502020202020204" pitchFamily="34" charset="0"/>
                      </a:endParaRP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78888537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Earmuffs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Hat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>
                          <a:latin typeface="Century Gothic" panose="020B0502020202020204" pitchFamily="34" charset="0"/>
                        </a:rPr>
                        <a:t>Quilt</a:t>
                      </a: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200" dirty="0">
                        <a:latin typeface="Century Gothic" panose="020B0502020202020204" pitchFamily="34" charset="0"/>
                      </a:endParaRPr>
                    </a:p>
                  </a:txBody>
                  <a:tcPr marL="25400" marR="25400" marT="25400" marB="25400">
                    <a:lnL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FFFFFF">
                          <a:alpha val="0"/>
                        </a:srgb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463489596"/>
                  </a:ext>
                </a:extLst>
              </a:tr>
            </a:tbl>
          </a:graphicData>
        </a:graphic>
      </p:graphicFrame>
      <p:sp>
        <p:nvSpPr>
          <p:cNvPr id="5" name="TextBox 4">
            <a:extLst>
              <a:ext uri="{FF2B5EF4-FFF2-40B4-BE49-F238E27FC236}">
                <a16:creationId xmlns:a16="http://schemas.microsoft.com/office/drawing/2014/main" id="{937AFA72-83C6-AE74-D2C0-0779E04CF222}"/>
              </a:ext>
            </a:extLst>
          </p:cNvPr>
          <p:cNvSpPr txBox="1"/>
          <p:nvPr/>
        </p:nvSpPr>
        <p:spPr>
          <a:xfrm>
            <a:off x="953305" y="9442313"/>
            <a:ext cx="6578599" cy="261610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Sarah Carter | @mathequalslove | mathequalslove.net | </a:t>
            </a:r>
          </a:p>
        </p:txBody>
      </p:sp>
      <p:pic>
        <p:nvPicPr>
          <p:cNvPr id="6" name="Picture 5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07FDACDF-4C47-2027-A32A-D40236F7077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792648" y="9447266"/>
            <a:ext cx="1948070" cy="25665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7714730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30</TotalTime>
  <Words>233</Words>
  <Application>Microsoft Office PowerPoint</Application>
  <PresentationFormat>Custom</PresentationFormat>
  <Paragraphs>218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1</cp:revision>
  <dcterms:created xsi:type="dcterms:W3CDTF">2025-01-24T02:33:17Z</dcterms:created>
  <dcterms:modified xsi:type="dcterms:W3CDTF">2025-01-24T03:03:26Z</dcterms:modified>
</cp:coreProperties>
</file>

<file path=docProps/thumbnail.jpeg>
</file>