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73" d="100"/>
          <a:sy n="73" d="100"/>
        </p:scale>
        <p:origin x="1348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0C281F1-431B-4B09-8DB8-253239F661ED}"/>
    <pc:docChg chg="delSld">
      <pc:chgData name="Sarah Carter" userId="4b4e2a7e9c42e1b2" providerId="LiveId" clId="{20C281F1-431B-4B09-8DB8-253239F661ED}" dt="2025-01-24T03:03:21.209" v="0" actId="2696"/>
      <pc:docMkLst>
        <pc:docMk/>
      </pc:docMkLst>
      <pc:sldChg chg="del">
        <pc:chgData name="Sarah Carter" userId="4b4e2a7e9c42e1b2" providerId="LiveId" clId="{20C281F1-431B-4B09-8DB8-253239F661ED}" dt="2025-01-24T03:03:21.209" v="0" actId="2696"/>
        <pc:sldMkLst>
          <pc:docMk/>
          <pc:sldMk cId="204095893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429CB-92B6-7AB4-E2FB-1D76C8BA2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4" y="1646135"/>
            <a:ext cx="5829301" cy="3501814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6C0A3F-F067-3C72-1572-F34822BA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4" y="5282994"/>
            <a:ext cx="5829301" cy="2428451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22" indent="0" algn="ctr">
              <a:buNone/>
              <a:defRPr sz="1051"/>
            </a:lvl2pPr>
            <a:lvl3pPr marL="480045" indent="0" algn="ctr">
              <a:buNone/>
              <a:defRPr sz="946"/>
            </a:lvl3pPr>
            <a:lvl4pPr marL="720067" indent="0" algn="ctr">
              <a:buNone/>
              <a:defRPr sz="839"/>
            </a:lvl4pPr>
            <a:lvl5pPr marL="960090" indent="0" algn="ctr">
              <a:buNone/>
              <a:defRPr sz="839"/>
            </a:lvl5pPr>
            <a:lvl6pPr marL="1200113" indent="0" algn="ctr">
              <a:buNone/>
              <a:defRPr sz="839"/>
            </a:lvl6pPr>
            <a:lvl7pPr marL="1440135" indent="0" algn="ctr">
              <a:buNone/>
              <a:defRPr sz="839"/>
            </a:lvl7pPr>
            <a:lvl8pPr marL="1680158" indent="0" algn="ctr">
              <a:buNone/>
              <a:defRPr sz="839"/>
            </a:lvl8pPr>
            <a:lvl9pPr marL="1920181" indent="0" algn="ctr">
              <a:buNone/>
              <a:defRPr sz="839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73A97-A866-92C3-54DB-250578FC1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50673-676A-F3EC-3635-C2B88A37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74980-EADB-3C0E-6FF1-52C61B9A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4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18EE-8A37-CCC4-71B4-C054B597B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2B751C-73D2-0478-F1E6-11DF3C27D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E286F-881C-352E-2009-97EB6FB74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14967-DF4B-37AD-B35C-0D763B4E6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B8AD1-0339-17AE-D937-446D57CF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F91845-2F8E-472F-2C15-1305C9D367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6" y="535523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0B495-1A07-A4FB-BAAC-3D0F80AA6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7" y="535523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98358-8711-BD87-A5CF-BE99A612C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B672E-4A9A-CA07-ACA4-1F4FE4A7F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6EE4-E98B-B810-596C-1E4C414D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9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39DBE-5702-5A35-8522-E02AEFB4C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74CE6-DEE3-99C2-0134-DE32FE80E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80CA0-7B0E-8F07-D8FC-7DA0D422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9C4D4-6F5B-8CD3-327E-B1CCFCFEC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EDD2E-DFCA-2DE6-764A-03A214CD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7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B8AA2-0165-28C0-A80E-BE55ACA73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9" y="2507623"/>
            <a:ext cx="6703695" cy="4184016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239E6-8713-86A4-E890-E71D516F8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9" y="6731221"/>
            <a:ext cx="6703695" cy="2200273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1pPr>
            <a:lvl2pPr marL="240022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2pPr>
            <a:lvl3pPr marL="480045" indent="0">
              <a:buNone/>
              <a:defRPr sz="946">
                <a:solidFill>
                  <a:schemeClr val="tx1">
                    <a:tint val="82000"/>
                  </a:schemeClr>
                </a:solidFill>
              </a:defRPr>
            </a:lvl3pPr>
            <a:lvl4pPr marL="720067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4pPr>
            <a:lvl5pPr marL="960090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5pPr>
            <a:lvl6pPr marL="1200113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6pPr>
            <a:lvl7pPr marL="1440135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7pPr>
            <a:lvl8pPr marL="1680158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8pPr>
            <a:lvl9pPr marL="1920181" indent="0">
              <a:buNone/>
              <a:defRPr sz="83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B5EBA-BA62-8182-2ADD-34A25C141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23AF7-1EE6-5FDF-F9AC-17DB70AE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C94BC-6F04-7D33-F163-E09283BA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E45CC-396B-A9D0-42CB-E4ECFD0D5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4C7A1-7BA3-9A9C-8FAE-D55CB7370A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6" y="2677586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75DDB-D437-F719-DE74-53DD17F9E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81" y="2677586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A74A6-DE99-9A69-9B80-3C4EBE9EC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7FA4A6-7C82-1564-F95E-B73DCDD2C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E396D-3F4D-18F7-D69F-34BA1EA5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9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657FF-E381-8B41-36BC-61DDF62E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70" y="535530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A48C9-13AD-9FD6-C376-87696D034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71" y="2465708"/>
            <a:ext cx="3288089" cy="120840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2" indent="0">
              <a:buNone/>
              <a:defRPr sz="1051" b="1"/>
            </a:lvl2pPr>
            <a:lvl3pPr marL="480045" indent="0">
              <a:buNone/>
              <a:defRPr sz="946" b="1"/>
            </a:lvl3pPr>
            <a:lvl4pPr marL="720067" indent="0">
              <a:buNone/>
              <a:defRPr sz="839" b="1"/>
            </a:lvl4pPr>
            <a:lvl5pPr marL="960090" indent="0">
              <a:buNone/>
              <a:defRPr sz="839" b="1"/>
            </a:lvl5pPr>
            <a:lvl6pPr marL="1200113" indent="0">
              <a:buNone/>
              <a:defRPr sz="839" b="1"/>
            </a:lvl6pPr>
            <a:lvl7pPr marL="1440135" indent="0">
              <a:buNone/>
              <a:defRPr sz="839" b="1"/>
            </a:lvl7pPr>
            <a:lvl8pPr marL="1680158" indent="0">
              <a:buNone/>
              <a:defRPr sz="839" b="1"/>
            </a:lvl8pPr>
            <a:lvl9pPr marL="1920181" indent="0">
              <a:buNone/>
              <a:defRPr sz="8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5EC38-D1BE-933D-53E8-1DAC55983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71" y="3674111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69C58E-D4C3-6BB3-4D4A-BEC7568D97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80" y="2465708"/>
            <a:ext cx="3304283" cy="120840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2" indent="0">
              <a:buNone/>
              <a:defRPr sz="1051" b="1"/>
            </a:lvl2pPr>
            <a:lvl3pPr marL="480045" indent="0">
              <a:buNone/>
              <a:defRPr sz="946" b="1"/>
            </a:lvl3pPr>
            <a:lvl4pPr marL="720067" indent="0">
              <a:buNone/>
              <a:defRPr sz="839" b="1"/>
            </a:lvl4pPr>
            <a:lvl5pPr marL="960090" indent="0">
              <a:buNone/>
              <a:defRPr sz="839" b="1"/>
            </a:lvl5pPr>
            <a:lvl6pPr marL="1200113" indent="0">
              <a:buNone/>
              <a:defRPr sz="839" b="1"/>
            </a:lvl6pPr>
            <a:lvl7pPr marL="1440135" indent="0">
              <a:buNone/>
              <a:defRPr sz="839" b="1"/>
            </a:lvl7pPr>
            <a:lvl8pPr marL="1680158" indent="0">
              <a:buNone/>
              <a:defRPr sz="839" b="1"/>
            </a:lvl8pPr>
            <a:lvl9pPr marL="1920181" indent="0">
              <a:buNone/>
              <a:defRPr sz="8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1030F9-7A06-88CE-CD62-986CFCF10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80" y="3674111"/>
            <a:ext cx="330428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44B6A6-84BD-FD15-0366-FAC4E1A2D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20A7B8-69B7-8D36-0B28-9DD79867C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FFCF73-FB5F-14E6-B30B-A45DB025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4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A2E42-1337-6D5E-16DF-91B777FC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54A535-3890-3016-3FBF-021E22921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4F560-401B-2EC5-DBF4-ED64A0632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D709F-6C2B-6C00-9716-1C40014F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5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E34AB3-FC17-DA70-0C0E-B9DEA6D27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40CF99-12B1-4CFD-463F-A73BD1B87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E8BA6-D74C-9043-0D13-02BBC3219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7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BBC3B-5745-CA14-05F1-27113E320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71" y="670560"/>
            <a:ext cx="2506801" cy="234696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F67E5-8DB4-FC57-887F-A2467218C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7" y="1448230"/>
            <a:ext cx="3934778" cy="7147985"/>
          </a:xfrm>
        </p:spPr>
        <p:txBody>
          <a:bodyPr/>
          <a:lstStyle>
            <a:lvl1pPr>
              <a:defRPr sz="1680"/>
            </a:lvl1pPr>
            <a:lvl2pPr>
              <a:defRPr sz="1471"/>
            </a:lvl2pPr>
            <a:lvl3pPr>
              <a:defRPr sz="1260"/>
            </a:lvl3pPr>
            <a:lvl4pPr>
              <a:defRPr sz="1051"/>
            </a:lvl4pPr>
            <a:lvl5pPr>
              <a:defRPr sz="1051"/>
            </a:lvl5pPr>
            <a:lvl6pPr>
              <a:defRPr sz="1051"/>
            </a:lvl6pPr>
            <a:lvl7pPr>
              <a:defRPr sz="1051"/>
            </a:lvl7pPr>
            <a:lvl8pPr>
              <a:defRPr sz="1051"/>
            </a:lvl8pPr>
            <a:lvl9pPr>
              <a:defRPr sz="105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C3EE8-A890-548F-C96D-6C96E5774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71" y="3017526"/>
            <a:ext cx="2506801" cy="5590329"/>
          </a:xfrm>
        </p:spPr>
        <p:txBody>
          <a:bodyPr/>
          <a:lstStyle>
            <a:lvl1pPr marL="0" indent="0">
              <a:buNone/>
              <a:defRPr sz="839"/>
            </a:lvl1pPr>
            <a:lvl2pPr marL="240022" indent="0">
              <a:buNone/>
              <a:defRPr sz="736"/>
            </a:lvl2pPr>
            <a:lvl3pPr marL="480045" indent="0">
              <a:buNone/>
              <a:defRPr sz="629"/>
            </a:lvl3pPr>
            <a:lvl4pPr marL="720067" indent="0">
              <a:buNone/>
              <a:defRPr sz="526"/>
            </a:lvl4pPr>
            <a:lvl5pPr marL="960090" indent="0">
              <a:buNone/>
              <a:defRPr sz="526"/>
            </a:lvl5pPr>
            <a:lvl6pPr marL="1200113" indent="0">
              <a:buNone/>
              <a:defRPr sz="526"/>
            </a:lvl6pPr>
            <a:lvl7pPr marL="1440135" indent="0">
              <a:buNone/>
              <a:defRPr sz="526"/>
            </a:lvl7pPr>
            <a:lvl8pPr marL="1680158" indent="0">
              <a:buNone/>
              <a:defRPr sz="526"/>
            </a:lvl8pPr>
            <a:lvl9pPr marL="1920181" indent="0">
              <a:buNone/>
              <a:defRPr sz="5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CE8D9-00DE-3726-4CA1-76C333D50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2FEF6-D372-4448-750C-3FB1E3B3E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B0F73-48F6-3EC7-9240-330D3A30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46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95C88-CAC0-3B81-D908-B2FD5B6F0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71" y="670560"/>
            <a:ext cx="2506801" cy="234696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DEBDC3-1018-B006-5C43-D88BC4F220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7" y="1448230"/>
            <a:ext cx="3934778" cy="7147985"/>
          </a:xfrm>
        </p:spPr>
        <p:txBody>
          <a:bodyPr/>
          <a:lstStyle>
            <a:lvl1pPr marL="0" indent="0">
              <a:buNone/>
              <a:defRPr sz="1680"/>
            </a:lvl1pPr>
            <a:lvl2pPr marL="240022" indent="0">
              <a:buNone/>
              <a:defRPr sz="1471"/>
            </a:lvl2pPr>
            <a:lvl3pPr marL="480045" indent="0">
              <a:buNone/>
              <a:defRPr sz="1260"/>
            </a:lvl3pPr>
            <a:lvl4pPr marL="720067" indent="0">
              <a:buNone/>
              <a:defRPr sz="1051"/>
            </a:lvl4pPr>
            <a:lvl5pPr marL="960090" indent="0">
              <a:buNone/>
              <a:defRPr sz="1051"/>
            </a:lvl5pPr>
            <a:lvl6pPr marL="1200113" indent="0">
              <a:buNone/>
              <a:defRPr sz="1051"/>
            </a:lvl6pPr>
            <a:lvl7pPr marL="1440135" indent="0">
              <a:buNone/>
              <a:defRPr sz="1051"/>
            </a:lvl7pPr>
            <a:lvl8pPr marL="1680158" indent="0">
              <a:buNone/>
              <a:defRPr sz="1051"/>
            </a:lvl8pPr>
            <a:lvl9pPr marL="1920181" indent="0">
              <a:buNone/>
              <a:defRPr sz="1051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D22A6C-7F0B-A985-43FB-B032303BE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71" y="3017526"/>
            <a:ext cx="2506801" cy="5590329"/>
          </a:xfrm>
        </p:spPr>
        <p:txBody>
          <a:bodyPr/>
          <a:lstStyle>
            <a:lvl1pPr marL="0" indent="0">
              <a:buNone/>
              <a:defRPr sz="839"/>
            </a:lvl1pPr>
            <a:lvl2pPr marL="240022" indent="0">
              <a:buNone/>
              <a:defRPr sz="736"/>
            </a:lvl2pPr>
            <a:lvl3pPr marL="480045" indent="0">
              <a:buNone/>
              <a:defRPr sz="629"/>
            </a:lvl3pPr>
            <a:lvl4pPr marL="720067" indent="0">
              <a:buNone/>
              <a:defRPr sz="526"/>
            </a:lvl4pPr>
            <a:lvl5pPr marL="960090" indent="0">
              <a:buNone/>
              <a:defRPr sz="526"/>
            </a:lvl5pPr>
            <a:lvl6pPr marL="1200113" indent="0">
              <a:buNone/>
              <a:defRPr sz="526"/>
            </a:lvl6pPr>
            <a:lvl7pPr marL="1440135" indent="0">
              <a:buNone/>
              <a:defRPr sz="526"/>
            </a:lvl7pPr>
            <a:lvl8pPr marL="1680158" indent="0">
              <a:buNone/>
              <a:defRPr sz="526"/>
            </a:lvl8pPr>
            <a:lvl9pPr marL="1920181" indent="0">
              <a:buNone/>
              <a:defRPr sz="5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75EDA-2FF0-4689-767F-6FE375B58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EF283-34AF-F448-9A40-A446D15C2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04672-DA03-E150-1A05-4E3D22C12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1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8985E0-4C99-90EA-57C8-089390B03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7" y="535530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E7C4A-3848-48A6-210E-621FF4EA9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7" y="2677586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A0CC0-77A7-7292-3B43-EB5503966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6" y="9322662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11F2D0-2431-49AC-9AFB-E1A71F5382A2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6FB81-26D3-DAAA-D7EF-F074007C4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2" y="9322662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71D1C-044E-B142-8A0B-9163FAA44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61" y="9322662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054B54-22D0-48AF-B34F-7C9B79497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5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80045" rtl="0" eaLnBrk="1" latinLnBrk="0" hangingPunct="1">
        <a:lnSpc>
          <a:spcPct val="90000"/>
        </a:lnSpc>
        <a:spcBef>
          <a:spcPct val="0"/>
        </a:spcBef>
        <a:buNone/>
        <a:defRPr sz="23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2" indent="-120012" algn="l" defTabSz="480045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471" kern="1200">
          <a:solidFill>
            <a:schemeClr val="tx1"/>
          </a:solidFill>
          <a:latin typeface="+mn-lt"/>
          <a:ea typeface="+mn-ea"/>
          <a:cs typeface="+mn-cs"/>
        </a:defRPr>
      </a:lvl1pPr>
      <a:lvl2pPr marL="360035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57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1" kern="1200">
          <a:solidFill>
            <a:schemeClr val="tx1"/>
          </a:solidFill>
          <a:latin typeface="+mn-lt"/>
          <a:ea typeface="+mn-ea"/>
          <a:cs typeface="+mn-cs"/>
        </a:defRPr>
      </a:lvl3pPr>
      <a:lvl4pPr marL="840079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4pPr>
      <a:lvl5pPr marL="1080102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5pPr>
      <a:lvl6pPr marL="1320125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6pPr>
      <a:lvl7pPr marL="1560147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7pPr>
      <a:lvl8pPr marL="1800170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8pPr>
      <a:lvl9pPr marL="2040191" indent="-120012" algn="l" defTabSz="480045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1pPr>
      <a:lvl2pPr marL="240022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2pPr>
      <a:lvl3pPr marL="480045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3pPr>
      <a:lvl4pPr marL="720067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4pPr>
      <a:lvl5pPr marL="960090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5pPr>
      <a:lvl6pPr marL="1200113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6pPr>
      <a:lvl7pPr marL="1440135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7pPr>
      <a:lvl8pPr marL="1680158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8pPr>
      <a:lvl9pPr marL="1920181" algn="l" defTabSz="480045" rtl="0" eaLnBrk="1" latinLnBrk="0" hangingPunct="1">
        <a:defRPr sz="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Title">
            <a:extLst>
              <a:ext uri="{FF2B5EF4-FFF2-40B4-BE49-F238E27FC236}">
                <a16:creationId xmlns:a16="http://schemas.microsoft.com/office/drawing/2014/main" id="{6CC75AEA-BB38-318A-B703-612E48A51ECB}"/>
              </a:ext>
            </a:extLst>
          </p:cNvPr>
          <p:cNvSpPr txBox="1"/>
          <p:nvPr/>
        </p:nvSpPr>
        <p:spPr>
          <a:xfrm>
            <a:off x="546100" y="546100"/>
            <a:ext cx="668020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WORD SEARCH</a:t>
            </a:r>
          </a:p>
        </p:txBody>
      </p:sp>
      <p:graphicFrame>
        <p:nvGraphicFramePr>
          <p:cNvPr id="3" name="Wordsearch">
            <a:extLst>
              <a:ext uri="{FF2B5EF4-FFF2-40B4-BE49-F238E27FC236}">
                <a16:creationId xmlns:a16="http://schemas.microsoft.com/office/drawing/2014/main" id="{3636DE22-FCD3-4E62-C1D8-CBA37DE7B9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53285"/>
              </p:ext>
            </p:extLst>
          </p:nvPr>
        </p:nvGraphicFramePr>
        <p:xfrm>
          <a:off x="788889" y="1296535"/>
          <a:ext cx="6194622" cy="63236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2473">
                  <a:extLst>
                    <a:ext uri="{9D8B030D-6E8A-4147-A177-3AD203B41FA5}">
                      <a16:colId xmlns:a16="http://schemas.microsoft.com/office/drawing/2014/main" val="11975209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3485653044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1290993894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4264456910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4184566722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1709375815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46355630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4157548115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2899406854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1372015209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3486502595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2428960399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2033500584"/>
                    </a:ext>
                  </a:extLst>
                </a:gridCol>
                <a:gridCol w="442473">
                  <a:extLst>
                    <a:ext uri="{9D8B030D-6E8A-4147-A177-3AD203B41FA5}">
                      <a16:colId xmlns:a16="http://schemas.microsoft.com/office/drawing/2014/main" val="2460749530"/>
                    </a:ext>
                  </a:extLst>
                </a:gridCol>
              </a:tblGrid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184415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030050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656156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670155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33257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495018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99460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015892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74268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371310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509604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873632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530242"/>
                  </a:ext>
                </a:extLst>
              </a:tr>
              <a:tr h="451690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528011"/>
                  </a:ext>
                </a:extLst>
              </a:tr>
            </a:tbl>
          </a:graphicData>
        </a:graphic>
      </p:graphicFrame>
      <p:graphicFrame>
        <p:nvGraphicFramePr>
          <p:cNvPr id="4" name="WordsearchWords">
            <a:extLst>
              <a:ext uri="{FF2B5EF4-FFF2-40B4-BE49-F238E27FC236}">
                <a16:creationId xmlns:a16="http://schemas.microsoft.com/office/drawing/2014/main" id="{288431DB-302D-69EB-656B-6E9F6A68A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014278"/>
              </p:ext>
            </p:extLst>
          </p:nvPr>
        </p:nvGraphicFramePr>
        <p:xfrm>
          <a:off x="546100" y="7779171"/>
          <a:ext cx="6680200" cy="1402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70050">
                  <a:extLst>
                    <a:ext uri="{9D8B030D-6E8A-4147-A177-3AD203B41FA5}">
                      <a16:colId xmlns:a16="http://schemas.microsoft.com/office/drawing/2014/main" val="1700948948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796697089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3956852243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25022141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Blanket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Fireplace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Heater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entury Gothic" panose="020B0502020202020204" pitchFamily="34" charset="0"/>
                        </a:rPr>
                        <a:t>Scarf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598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Blizzard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Firewood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entury Gothic" panose="020B0502020202020204" pitchFamily="34" charset="0"/>
                        </a:rPr>
                        <a:t>Ice Skating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Slush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09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Boots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Flannel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Icicles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109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entury Gothic" panose="020B0502020202020204" pitchFamily="34" charset="0"/>
                        </a:rPr>
                        <a:t>Cabin Fever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Frozen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Mittens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414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Cocoa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Gloves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entury Gothic" panose="020B0502020202020204" pitchFamily="34" charset="0"/>
                        </a:rPr>
                        <a:t>No School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88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Earmuffs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Hat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Quilt</a:t>
                      </a: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25400" marR="25400" marT="25400" marB="25400">
                    <a:lnL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48959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37AFA72-83C6-AE74-D2C0-0779E04CF222}"/>
              </a:ext>
            </a:extLst>
          </p:cNvPr>
          <p:cNvSpPr txBox="1"/>
          <p:nvPr/>
        </p:nvSpPr>
        <p:spPr>
          <a:xfrm>
            <a:off x="953305" y="9442313"/>
            <a:ext cx="65785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6" name="Picture 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FDACDF-4C47-2027-A32A-D40236F70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48" y="9447266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47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233</Words>
  <Application>Microsoft Office PowerPoint</Application>
  <PresentationFormat>Custom</PresentationFormat>
  <Paragraphs>218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2025-01-24T02:33:17Z</dcterms:created>
  <dcterms:modified xsi:type="dcterms:W3CDTF">2025-01-24T03:03:26Z</dcterms:modified>
</cp:coreProperties>
</file>