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sldIdLst>
    <p:sldId id="272" r:id="rId3"/>
    <p:sldId id="271" r:id="rId4"/>
    <p:sldId id="270" r:id="rId5"/>
    <p:sldId id="269" r:id="rId6"/>
    <p:sldId id="268" r:id="rId7"/>
    <p:sldId id="267" r:id="rId8"/>
    <p:sldId id="266" r:id="rId9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3B0AA778-79DA-43AE-81A0-E6FD75D247E3}">
          <p14:sldIdLst>
            <p14:sldId id="272"/>
            <p14:sldId id="271"/>
            <p14:sldId id="270"/>
            <p14:sldId id="269"/>
            <p14:sldId id="268"/>
            <p14:sldId id="267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77E8C6-481D-4BE6-AC38-404F88C3BD49}" v="796" dt="2025-01-13T16:05:48.7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57" autoAdjust="0"/>
    <p:restoredTop sz="94660"/>
  </p:normalViewPr>
  <p:slideViewPr>
    <p:cSldViewPr snapToGrid="0" showGuides="1">
      <p:cViewPr>
        <p:scale>
          <a:sx n="49" d="100"/>
          <a:sy n="49" d="100"/>
        </p:scale>
        <p:origin x="1800" y="-108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B277E8C6-481D-4BE6-AC38-404F88C3BD49}"/>
    <pc:docChg chg="undo custSel addSld delSld modSld sldOrd addSection modSection">
      <pc:chgData name="Sarah Carter" userId="4b4e2a7e9c42e1b2" providerId="LiveId" clId="{B277E8C6-481D-4BE6-AC38-404F88C3BD49}" dt="2025-01-13T16:05:48.795" v="1303"/>
      <pc:docMkLst>
        <pc:docMk/>
      </pc:docMkLst>
      <pc:sldChg chg="modSp del mod">
        <pc:chgData name="Sarah Carter" userId="4b4e2a7e9c42e1b2" providerId="LiveId" clId="{B277E8C6-481D-4BE6-AC38-404F88C3BD49}" dt="2025-01-11T05:23:18.790" v="272" actId="2696"/>
        <pc:sldMkLst>
          <pc:docMk/>
          <pc:sldMk cId="3962554785" sldId="256"/>
        </pc:sldMkLst>
      </pc:sldChg>
      <pc:sldChg chg="addSp modSp add del mod">
        <pc:chgData name="Sarah Carter" userId="4b4e2a7e9c42e1b2" providerId="LiveId" clId="{B277E8C6-481D-4BE6-AC38-404F88C3BD49}" dt="2025-01-11T05:26:57.056" v="436" actId="2696"/>
        <pc:sldMkLst>
          <pc:docMk/>
          <pc:sldMk cId="2264991552" sldId="257"/>
        </pc:sldMkLst>
      </pc:sldChg>
      <pc:sldChg chg="del">
        <pc:chgData name="Sarah Carter" userId="4b4e2a7e9c42e1b2" providerId="LiveId" clId="{B277E8C6-481D-4BE6-AC38-404F88C3BD49}" dt="2025-01-11T05:21:33.187" v="3" actId="2696"/>
        <pc:sldMkLst>
          <pc:docMk/>
          <pc:sldMk cId="2480164311" sldId="257"/>
        </pc:sldMkLst>
      </pc:sldChg>
      <pc:sldChg chg="del">
        <pc:chgData name="Sarah Carter" userId="4b4e2a7e9c42e1b2" providerId="LiveId" clId="{B277E8C6-481D-4BE6-AC38-404F88C3BD49}" dt="2025-01-11T05:21:25.472" v="0" actId="2696"/>
        <pc:sldMkLst>
          <pc:docMk/>
          <pc:sldMk cId="913131681" sldId="258"/>
        </pc:sldMkLst>
      </pc:sldChg>
      <pc:sldChg chg="addSp modSp add del mod ord">
        <pc:chgData name="Sarah Carter" userId="4b4e2a7e9c42e1b2" providerId="LiveId" clId="{B277E8C6-481D-4BE6-AC38-404F88C3BD49}" dt="2025-01-13T15:49:24.258" v="548" actId="2696"/>
        <pc:sldMkLst>
          <pc:docMk/>
          <pc:sldMk cId="1233457228" sldId="258"/>
        </pc:sldMkLst>
      </pc:sldChg>
      <pc:sldChg chg="add del">
        <pc:chgData name="Sarah Carter" userId="4b4e2a7e9c42e1b2" providerId="LiveId" clId="{B277E8C6-481D-4BE6-AC38-404F88C3BD49}" dt="2025-01-11T05:21:29.816" v="2" actId="2890"/>
        <pc:sldMkLst>
          <pc:docMk/>
          <pc:sldMk cId="1239267744" sldId="258"/>
        </pc:sldMkLst>
      </pc:sldChg>
      <pc:sldChg chg="addSp modSp add del mod ord">
        <pc:chgData name="Sarah Carter" userId="4b4e2a7e9c42e1b2" providerId="LiveId" clId="{B277E8C6-481D-4BE6-AC38-404F88C3BD49}" dt="2025-01-13T15:49:24.258" v="548" actId="2696"/>
        <pc:sldMkLst>
          <pc:docMk/>
          <pc:sldMk cId="38345167" sldId="259"/>
        </pc:sldMkLst>
      </pc:sldChg>
      <pc:sldChg chg="del">
        <pc:chgData name="Sarah Carter" userId="4b4e2a7e9c42e1b2" providerId="LiveId" clId="{B277E8C6-481D-4BE6-AC38-404F88C3BD49}" dt="2025-01-11T05:21:25.472" v="0" actId="2696"/>
        <pc:sldMkLst>
          <pc:docMk/>
          <pc:sldMk cId="1752924985" sldId="259"/>
        </pc:sldMkLst>
      </pc:sldChg>
      <pc:sldChg chg="addSp modSp add del mod ord">
        <pc:chgData name="Sarah Carter" userId="4b4e2a7e9c42e1b2" providerId="LiveId" clId="{B277E8C6-481D-4BE6-AC38-404F88C3BD49}" dt="2025-01-13T15:49:24.258" v="548" actId="2696"/>
        <pc:sldMkLst>
          <pc:docMk/>
          <pc:sldMk cId="767176015" sldId="260"/>
        </pc:sldMkLst>
      </pc:sldChg>
      <pc:sldChg chg="addSp modSp add del mod ord">
        <pc:chgData name="Sarah Carter" userId="4b4e2a7e9c42e1b2" providerId="LiveId" clId="{B277E8C6-481D-4BE6-AC38-404F88C3BD49}" dt="2025-01-13T15:49:24.258" v="548" actId="2696"/>
        <pc:sldMkLst>
          <pc:docMk/>
          <pc:sldMk cId="2332948085" sldId="261"/>
        </pc:sldMkLst>
      </pc:sldChg>
      <pc:sldChg chg="addSp modSp add del mod ord">
        <pc:chgData name="Sarah Carter" userId="4b4e2a7e9c42e1b2" providerId="LiveId" clId="{B277E8C6-481D-4BE6-AC38-404F88C3BD49}" dt="2025-01-13T15:49:24.258" v="548" actId="2696"/>
        <pc:sldMkLst>
          <pc:docMk/>
          <pc:sldMk cId="4205136517" sldId="262"/>
        </pc:sldMkLst>
      </pc:sldChg>
      <pc:sldChg chg="addSp modSp add del mod ord">
        <pc:chgData name="Sarah Carter" userId="4b4e2a7e9c42e1b2" providerId="LiveId" clId="{B277E8C6-481D-4BE6-AC38-404F88C3BD49}" dt="2025-01-13T15:49:24.258" v="548" actId="2696"/>
        <pc:sldMkLst>
          <pc:docMk/>
          <pc:sldMk cId="3371298327" sldId="263"/>
        </pc:sldMkLst>
      </pc:sldChg>
      <pc:sldChg chg="addSp modSp add del mod ord">
        <pc:chgData name="Sarah Carter" userId="4b4e2a7e9c42e1b2" providerId="LiveId" clId="{B277E8C6-481D-4BE6-AC38-404F88C3BD49}" dt="2025-01-13T15:49:24.258" v="548" actId="2696"/>
        <pc:sldMkLst>
          <pc:docMk/>
          <pc:sldMk cId="2513901954" sldId="264"/>
        </pc:sldMkLst>
      </pc:sldChg>
      <pc:sldChg chg="addSp delSp modSp add del mod ord">
        <pc:chgData name="Sarah Carter" userId="4b4e2a7e9c42e1b2" providerId="LiveId" clId="{B277E8C6-481D-4BE6-AC38-404F88C3BD49}" dt="2025-01-13T15:50:49.989" v="757" actId="2696"/>
        <pc:sldMkLst>
          <pc:docMk/>
          <pc:sldMk cId="2427590586" sldId="265"/>
        </pc:sldMkLst>
        <pc:spChg chg="add mod">
          <ac:chgData name="Sarah Carter" userId="4b4e2a7e9c42e1b2" providerId="LiveId" clId="{B277E8C6-481D-4BE6-AC38-404F88C3BD49}" dt="2025-01-13T15:49:50.128" v="606"/>
          <ac:spMkLst>
            <pc:docMk/>
            <pc:sldMk cId="2427590586" sldId="265"/>
            <ac:spMk id="4" creationId="{81D48B8A-5DB0-3125-D37B-EB88C81FA77F}"/>
          </ac:spMkLst>
        </pc:spChg>
        <pc:spChg chg="add mod">
          <ac:chgData name="Sarah Carter" userId="4b4e2a7e9c42e1b2" providerId="LiveId" clId="{B277E8C6-481D-4BE6-AC38-404F88C3BD49}" dt="2025-01-13T15:49:50.128" v="609"/>
          <ac:spMkLst>
            <pc:docMk/>
            <pc:sldMk cId="2427590586" sldId="265"/>
            <ac:spMk id="5" creationId="{8BCCC69E-401C-F1F0-FC76-52851D7254DA}"/>
          </ac:spMkLst>
        </pc:spChg>
        <pc:spChg chg="add mod">
          <ac:chgData name="Sarah Carter" userId="4b4e2a7e9c42e1b2" providerId="LiveId" clId="{B277E8C6-481D-4BE6-AC38-404F88C3BD49}" dt="2025-01-13T15:49:50.128" v="612"/>
          <ac:spMkLst>
            <pc:docMk/>
            <pc:sldMk cId="2427590586" sldId="265"/>
            <ac:spMk id="6" creationId="{EF99A2DD-CB2C-17C5-5968-E0A261CF093C}"/>
          </ac:spMkLst>
        </pc:spChg>
        <pc:picChg chg="add del mod">
          <ac:chgData name="Sarah Carter" userId="4b4e2a7e9c42e1b2" providerId="LiveId" clId="{B277E8C6-481D-4BE6-AC38-404F88C3BD49}" dt="2025-01-13T15:49:26.745" v="549" actId="478"/>
          <ac:picMkLst>
            <pc:docMk/>
            <pc:sldMk cId="2427590586" sldId="265"/>
            <ac:picMk id="3" creationId="{0A8032E9-7BB7-D2DC-8F4A-43B825ECCB2A}"/>
          </ac:picMkLst>
        </pc:picChg>
        <pc:picChg chg="add mod">
          <ac:chgData name="Sarah Carter" userId="4b4e2a7e9c42e1b2" providerId="LiveId" clId="{B277E8C6-481D-4BE6-AC38-404F88C3BD49}" dt="2025-01-13T15:50:34.791" v="721" actId="1035"/>
          <ac:picMkLst>
            <pc:docMk/>
            <pc:sldMk cId="2427590586" sldId="265"/>
            <ac:picMk id="7" creationId="{4F80A9DD-1F0F-057B-E91A-621C34A7D5F0}"/>
          </ac:picMkLst>
        </pc:picChg>
      </pc:sldChg>
      <pc:sldChg chg="addSp modSp add mod ord">
        <pc:chgData name="Sarah Carter" userId="4b4e2a7e9c42e1b2" providerId="LiveId" clId="{B277E8C6-481D-4BE6-AC38-404F88C3BD49}" dt="2025-01-13T16:05:48.795" v="1303"/>
        <pc:sldMkLst>
          <pc:docMk/>
          <pc:sldMk cId="3165334488" sldId="266"/>
        </pc:sldMkLst>
        <pc:spChg chg="add mod">
          <ac:chgData name="Sarah Carter" userId="4b4e2a7e9c42e1b2" providerId="LiveId" clId="{B277E8C6-481D-4BE6-AC38-404F88C3BD49}" dt="2025-01-13T15:55:45.355" v="1167"/>
          <ac:spMkLst>
            <pc:docMk/>
            <pc:sldMk cId="3165334488" sldId="266"/>
            <ac:spMk id="4" creationId="{881B5A51-5283-4A68-D840-6FD596ECC490}"/>
          </ac:spMkLst>
        </pc:spChg>
        <pc:spChg chg="add mod">
          <ac:chgData name="Sarah Carter" userId="4b4e2a7e9c42e1b2" providerId="LiveId" clId="{B277E8C6-481D-4BE6-AC38-404F88C3BD49}" dt="2025-01-13T15:55:45.370" v="1170"/>
          <ac:spMkLst>
            <pc:docMk/>
            <pc:sldMk cId="3165334488" sldId="266"/>
            <ac:spMk id="5" creationId="{6DBFF1FB-ADCF-B112-F911-27CADC3027FD}"/>
          </ac:spMkLst>
        </pc:spChg>
        <pc:spChg chg="add mod">
          <ac:chgData name="Sarah Carter" userId="4b4e2a7e9c42e1b2" providerId="LiveId" clId="{B277E8C6-481D-4BE6-AC38-404F88C3BD49}" dt="2025-01-13T15:55:45.372" v="1173"/>
          <ac:spMkLst>
            <pc:docMk/>
            <pc:sldMk cId="3165334488" sldId="266"/>
            <ac:spMk id="6" creationId="{CF97C974-2495-549B-BDF7-B0F570981C93}"/>
          </ac:spMkLst>
        </pc:spChg>
        <pc:picChg chg="add mod">
          <ac:chgData name="Sarah Carter" userId="4b4e2a7e9c42e1b2" providerId="LiveId" clId="{B277E8C6-481D-4BE6-AC38-404F88C3BD49}" dt="2025-01-13T15:51:13.069" v="836"/>
          <ac:picMkLst>
            <pc:docMk/>
            <pc:sldMk cId="3165334488" sldId="266"/>
            <ac:picMk id="3" creationId="{93C15205-F904-A699-8A75-494464984EEC}"/>
          </ac:picMkLst>
        </pc:picChg>
        <pc:picChg chg="add mod">
          <ac:chgData name="Sarah Carter" userId="4b4e2a7e9c42e1b2" providerId="LiveId" clId="{B277E8C6-481D-4BE6-AC38-404F88C3BD49}" dt="2025-01-13T16:05:48.795" v="1303"/>
          <ac:picMkLst>
            <pc:docMk/>
            <pc:sldMk cId="3165334488" sldId="266"/>
            <ac:picMk id="7" creationId="{D7FA7C22-8A4A-82B1-0BFA-CAF679262D4C}"/>
          </ac:picMkLst>
        </pc:picChg>
      </pc:sldChg>
      <pc:sldChg chg="addSp modSp add mod ord">
        <pc:chgData name="Sarah Carter" userId="4b4e2a7e9c42e1b2" providerId="LiveId" clId="{B277E8C6-481D-4BE6-AC38-404F88C3BD49}" dt="2025-01-13T16:05:48.795" v="1295"/>
        <pc:sldMkLst>
          <pc:docMk/>
          <pc:sldMk cId="753084520" sldId="267"/>
        </pc:sldMkLst>
        <pc:spChg chg="add mod">
          <ac:chgData name="Sarah Carter" userId="4b4e2a7e9c42e1b2" providerId="LiveId" clId="{B277E8C6-481D-4BE6-AC38-404F88C3BD49}" dt="2025-01-13T15:55:45.355" v="1158"/>
          <ac:spMkLst>
            <pc:docMk/>
            <pc:sldMk cId="753084520" sldId="267"/>
            <ac:spMk id="4" creationId="{28B35CDB-A1B3-8EBF-12CF-0B828A1EF0BA}"/>
          </ac:spMkLst>
        </pc:spChg>
        <pc:spChg chg="add mod">
          <ac:chgData name="Sarah Carter" userId="4b4e2a7e9c42e1b2" providerId="LiveId" clId="{B277E8C6-481D-4BE6-AC38-404F88C3BD49}" dt="2025-01-13T15:55:45.355" v="1161"/>
          <ac:spMkLst>
            <pc:docMk/>
            <pc:sldMk cId="753084520" sldId="267"/>
            <ac:spMk id="5" creationId="{C37E57AC-9226-D9B9-E071-F1A4F79031C7}"/>
          </ac:spMkLst>
        </pc:spChg>
        <pc:spChg chg="add mod">
          <ac:chgData name="Sarah Carter" userId="4b4e2a7e9c42e1b2" providerId="LiveId" clId="{B277E8C6-481D-4BE6-AC38-404F88C3BD49}" dt="2025-01-13T15:55:45.355" v="1164"/>
          <ac:spMkLst>
            <pc:docMk/>
            <pc:sldMk cId="753084520" sldId="267"/>
            <ac:spMk id="6" creationId="{5B1341D6-CAB7-D50B-BD82-85CEE942A042}"/>
          </ac:spMkLst>
        </pc:spChg>
        <pc:picChg chg="add mod">
          <ac:chgData name="Sarah Carter" userId="4b4e2a7e9c42e1b2" providerId="LiveId" clId="{B277E8C6-481D-4BE6-AC38-404F88C3BD49}" dt="2025-01-13T15:51:13.069" v="844"/>
          <ac:picMkLst>
            <pc:docMk/>
            <pc:sldMk cId="753084520" sldId="267"/>
            <ac:picMk id="3" creationId="{1C6DB1E9-5C3D-A7E2-96BF-C6CF3518F2BC}"/>
          </ac:picMkLst>
        </pc:picChg>
        <pc:picChg chg="add mod">
          <ac:chgData name="Sarah Carter" userId="4b4e2a7e9c42e1b2" providerId="LiveId" clId="{B277E8C6-481D-4BE6-AC38-404F88C3BD49}" dt="2025-01-13T16:05:48.795" v="1295"/>
          <ac:picMkLst>
            <pc:docMk/>
            <pc:sldMk cId="753084520" sldId="267"/>
            <ac:picMk id="7" creationId="{165E1C67-6D5A-5DA0-F9B5-5A8A3137CC2E}"/>
          </ac:picMkLst>
        </pc:picChg>
      </pc:sldChg>
      <pc:sldChg chg="addSp modSp add mod ord">
        <pc:chgData name="Sarah Carter" userId="4b4e2a7e9c42e1b2" providerId="LiveId" clId="{B277E8C6-481D-4BE6-AC38-404F88C3BD49}" dt="2025-01-13T16:05:48.795" v="1287"/>
        <pc:sldMkLst>
          <pc:docMk/>
          <pc:sldMk cId="381848740" sldId="268"/>
        </pc:sldMkLst>
        <pc:spChg chg="add mod">
          <ac:chgData name="Sarah Carter" userId="4b4e2a7e9c42e1b2" providerId="LiveId" clId="{B277E8C6-481D-4BE6-AC38-404F88C3BD49}" dt="2025-01-13T15:55:45.355" v="1149"/>
          <ac:spMkLst>
            <pc:docMk/>
            <pc:sldMk cId="381848740" sldId="268"/>
            <ac:spMk id="4" creationId="{3813338F-5D6D-7DD0-7610-4D32E9116284}"/>
          </ac:spMkLst>
        </pc:spChg>
        <pc:spChg chg="add mod">
          <ac:chgData name="Sarah Carter" userId="4b4e2a7e9c42e1b2" providerId="LiveId" clId="{B277E8C6-481D-4BE6-AC38-404F88C3BD49}" dt="2025-01-13T15:55:45.355" v="1152"/>
          <ac:spMkLst>
            <pc:docMk/>
            <pc:sldMk cId="381848740" sldId="268"/>
            <ac:spMk id="5" creationId="{D6756578-4A79-767F-18D5-576DBC1DAC59}"/>
          </ac:spMkLst>
        </pc:spChg>
        <pc:spChg chg="add mod">
          <ac:chgData name="Sarah Carter" userId="4b4e2a7e9c42e1b2" providerId="LiveId" clId="{B277E8C6-481D-4BE6-AC38-404F88C3BD49}" dt="2025-01-13T15:55:45.355" v="1155"/>
          <ac:spMkLst>
            <pc:docMk/>
            <pc:sldMk cId="381848740" sldId="268"/>
            <ac:spMk id="6" creationId="{0CC8DB69-CE2D-4BD8-B2ED-55F8E2DC25BC}"/>
          </ac:spMkLst>
        </pc:spChg>
        <pc:picChg chg="add mod">
          <ac:chgData name="Sarah Carter" userId="4b4e2a7e9c42e1b2" providerId="LiveId" clId="{B277E8C6-481D-4BE6-AC38-404F88C3BD49}" dt="2025-01-13T15:51:13.085" v="852"/>
          <ac:picMkLst>
            <pc:docMk/>
            <pc:sldMk cId="381848740" sldId="268"/>
            <ac:picMk id="3" creationId="{05617F13-668B-7AF7-1CD9-FB8B30A2AF22}"/>
          </ac:picMkLst>
        </pc:picChg>
        <pc:picChg chg="add mod">
          <ac:chgData name="Sarah Carter" userId="4b4e2a7e9c42e1b2" providerId="LiveId" clId="{B277E8C6-481D-4BE6-AC38-404F88C3BD49}" dt="2025-01-13T16:05:48.795" v="1287"/>
          <ac:picMkLst>
            <pc:docMk/>
            <pc:sldMk cId="381848740" sldId="268"/>
            <ac:picMk id="7" creationId="{6CF33AD6-82C1-ACB3-B184-F268D8BECBEE}"/>
          </ac:picMkLst>
        </pc:picChg>
      </pc:sldChg>
      <pc:sldChg chg="addSp modSp add mod ord">
        <pc:chgData name="Sarah Carter" userId="4b4e2a7e9c42e1b2" providerId="LiveId" clId="{B277E8C6-481D-4BE6-AC38-404F88C3BD49}" dt="2025-01-13T16:05:48.794" v="1279"/>
        <pc:sldMkLst>
          <pc:docMk/>
          <pc:sldMk cId="648229326" sldId="269"/>
        </pc:sldMkLst>
        <pc:spChg chg="add mod">
          <ac:chgData name="Sarah Carter" userId="4b4e2a7e9c42e1b2" providerId="LiveId" clId="{B277E8C6-481D-4BE6-AC38-404F88C3BD49}" dt="2025-01-13T15:55:45.355" v="1140"/>
          <ac:spMkLst>
            <pc:docMk/>
            <pc:sldMk cId="648229326" sldId="269"/>
            <ac:spMk id="4" creationId="{7C14EBDA-5947-3AF5-B374-7EE3A7692DAF}"/>
          </ac:spMkLst>
        </pc:spChg>
        <pc:spChg chg="add mod">
          <ac:chgData name="Sarah Carter" userId="4b4e2a7e9c42e1b2" providerId="LiveId" clId="{B277E8C6-481D-4BE6-AC38-404F88C3BD49}" dt="2025-01-13T15:55:45.355" v="1143"/>
          <ac:spMkLst>
            <pc:docMk/>
            <pc:sldMk cId="648229326" sldId="269"/>
            <ac:spMk id="5" creationId="{4DB131D2-1A23-5995-09B7-8EA5F4D67C5B}"/>
          </ac:spMkLst>
        </pc:spChg>
        <pc:spChg chg="add mod">
          <ac:chgData name="Sarah Carter" userId="4b4e2a7e9c42e1b2" providerId="LiveId" clId="{B277E8C6-481D-4BE6-AC38-404F88C3BD49}" dt="2025-01-13T15:55:45.355" v="1146"/>
          <ac:spMkLst>
            <pc:docMk/>
            <pc:sldMk cId="648229326" sldId="269"/>
            <ac:spMk id="6" creationId="{DC62B0FF-AF38-1432-B2D8-C49CE8C6116D}"/>
          </ac:spMkLst>
        </pc:spChg>
        <pc:picChg chg="add mod">
          <ac:chgData name="Sarah Carter" userId="4b4e2a7e9c42e1b2" providerId="LiveId" clId="{B277E8C6-481D-4BE6-AC38-404F88C3BD49}" dt="2025-01-13T15:51:13.085" v="860"/>
          <ac:picMkLst>
            <pc:docMk/>
            <pc:sldMk cId="648229326" sldId="269"/>
            <ac:picMk id="3" creationId="{E1B27997-1612-C48B-FD52-B44242A50D23}"/>
          </ac:picMkLst>
        </pc:picChg>
        <pc:picChg chg="add mod">
          <ac:chgData name="Sarah Carter" userId="4b4e2a7e9c42e1b2" providerId="LiveId" clId="{B277E8C6-481D-4BE6-AC38-404F88C3BD49}" dt="2025-01-13T16:05:48.794" v="1279"/>
          <ac:picMkLst>
            <pc:docMk/>
            <pc:sldMk cId="648229326" sldId="269"/>
            <ac:picMk id="7" creationId="{8051D15C-4523-FAA0-F900-82DA7B78E5ED}"/>
          </ac:picMkLst>
        </pc:picChg>
      </pc:sldChg>
      <pc:sldChg chg="addSp modSp add mod ord">
        <pc:chgData name="Sarah Carter" userId="4b4e2a7e9c42e1b2" providerId="LiveId" clId="{B277E8C6-481D-4BE6-AC38-404F88C3BD49}" dt="2025-01-13T16:05:48.790" v="1271"/>
        <pc:sldMkLst>
          <pc:docMk/>
          <pc:sldMk cId="3412587630" sldId="270"/>
        </pc:sldMkLst>
        <pc:spChg chg="add mod">
          <ac:chgData name="Sarah Carter" userId="4b4e2a7e9c42e1b2" providerId="LiveId" clId="{B277E8C6-481D-4BE6-AC38-404F88C3BD49}" dt="2025-01-13T15:55:45.355" v="1131"/>
          <ac:spMkLst>
            <pc:docMk/>
            <pc:sldMk cId="3412587630" sldId="270"/>
            <ac:spMk id="4" creationId="{7C16E711-47C4-0A7F-594C-D5E697C68F5F}"/>
          </ac:spMkLst>
        </pc:spChg>
        <pc:spChg chg="add mod">
          <ac:chgData name="Sarah Carter" userId="4b4e2a7e9c42e1b2" providerId="LiveId" clId="{B277E8C6-481D-4BE6-AC38-404F88C3BD49}" dt="2025-01-13T15:55:45.355" v="1134"/>
          <ac:spMkLst>
            <pc:docMk/>
            <pc:sldMk cId="3412587630" sldId="270"/>
            <ac:spMk id="5" creationId="{A43E564A-6163-9D29-DBDB-DACC9EF6A81A}"/>
          </ac:spMkLst>
        </pc:spChg>
        <pc:spChg chg="add mod">
          <ac:chgData name="Sarah Carter" userId="4b4e2a7e9c42e1b2" providerId="LiveId" clId="{B277E8C6-481D-4BE6-AC38-404F88C3BD49}" dt="2025-01-13T15:55:45.355" v="1137"/>
          <ac:spMkLst>
            <pc:docMk/>
            <pc:sldMk cId="3412587630" sldId="270"/>
            <ac:spMk id="6" creationId="{C1AFADA9-C8A6-197A-98B7-BB1FBC0E0B92}"/>
          </ac:spMkLst>
        </pc:spChg>
        <pc:picChg chg="add mod">
          <ac:chgData name="Sarah Carter" userId="4b4e2a7e9c42e1b2" providerId="LiveId" clId="{B277E8C6-481D-4BE6-AC38-404F88C3BD49}" dt="2025-01-13T15:51:13.085" v="868"/>
          <ac:picMkLst>
            <pc:docMk/>
            <pc:sldMk cId="3412587630" sldId="270"/>
            <ac:picMk id="3" creationId="{02F346EC-B27A-027E-21E8-4B33AED6DFF1}"/>
          </ac:picMkLst>
        </pc:picChg>
        <pc:picChg chg="add mod">
          <ac:chgData name="Sarah Carter" userId="4b4e2a7e9c42e1b2" providerId="LiveId" clId="{B277E8C6-481D-4BE6-AC38-404F88C3BD49}" dt="2025-01-13T16:05:48.790" v="1271"/>
          <ac:picMkLst>
            <pc:docMk/>
            <pc:sldMk cId="3412587630" sldId="270"/>
            <ac:picMk id="7" creationId="{B74CA961-9EE4-ECA1-9BED-921D8BBB9299}"/>
          </ac:picMkLst>
        </pc:picChg>
      </pc:sldChg>
      <pc:sldChg chg="addSp modSp add mod ord">
        <pc:chgData name="Sarah Carter" userId="4b4e2a7e9c42e1b2" providerId="LiveId" clId="{B277E8C6-481D-4BE6-AC38-404F88C3BD49}" dt="2025-01-13T16:05:48.776" v="1263"/>
        <pc:sldMkLst>
          <pc:docMk/>
          <pc:sldMk cId="1462231771" sldId="271"/>
        </pc:sldMkLst>
        <pc:spChg chg="add mod">
          <ac:chgData name="Sarah Carter" userId="4b4e2a7e9c42e1b2" providerId="LiveId" clId="{B277E8C6-481D-4BE6-AC38-404F88C3BD49}" dt="2025-01-13T15:55:45.355" v="1122"/>
          <ac:spMkLst>
            <pc:docMk/>
            <pc:sldMk cId="1462231771" sldId="271"/>
            <ac:spMk id="4" creationId="{E10AE8F9-3593-1975-26D9-CE4CBBD7B634}"/>
          </ac:spMkLst>
        </pc:spChg>
        <pc:spChg chg="add mod">
          <ac:chgData name="Sarah Carter" userId="4b4e2a7e9c42e1b2" providerId="LiveId" clId="{B277E8C6-481D-4BE6-AC38-404F88C3BD49}" dt="2025-01-13T15:55:45.355" v="1125"/>
          <ac:spMkLst>
            <pc:docMk/>
            <pc:sldMk cId="1462231771" sldId="271"/>
            <ac:spMk id="5" creationId="{28A925CA-5FDC-7F44-13B6-9B7C07551C32}"/>
          </ac:spMkLst>
        </pc:spChg>
        <pc:spChg chg="add mod">
          <ac:chgData name="Sarah Carter" userId="4b4e2a7e9c42e1b2" providerId="LiveId" clId="{B277E8C6-481D-4BE6-AC38-404F88C3BD49}" dt="2025-01-13T15:55:45.355" v="1128"/>
          <ac:spMkLst>
            <pc:docMk/>
            <pc:sldMk cId="1462231771" sldId="271"/>
            <ac:spMk id="6" creationId="{B3D82E49-1AA9-F3A4-37D6-907564A755BF}"/>
          </ac:spMkLst>
        </pc:spChg>
        <pc:picChg chg="add mod">
          <ac:chgData name="Sarah Carter" userId="4b4e2a7e9c42e1b2" providerId="LiveId" clId="{B277E8C6-481D-4BE6-AC38-404F88C3BD49}" dt="2025-01-13T15:51:13.100" v="876"/>
          <ac:picMkLst>
            <pc:docMk/>
            <pc:sldMk cId="1462231771" sldId="271"/>
            <ac:picMk id="3" creationId="{83688078-6A68-D3F9-14D9-8214A081BDAD}"/>
          </ac:picMkLst>
        </pc:picChg>
        <pc:picChg chg="add mod">
          <ac:chgData name="Sarah Carter" userId="4b4e2a7e9c42e1b2" providerId="LiveId" clId="{B277E8C6-481D-4BE6-AC38-404F88C3BD49}" dt="2025-01-13T16:05:48.776" v="1263"/>
          <ac:picMkLst>
            <pc:docMk/>
            <pc:sldMk cId="1462231771" sldId="271"/>
            <ac:picMk id="7" creationId="{F7734C28-74B3-8502-87C7-34B488D67E5B}"/>
          </ac:picMkLst>
        </pc:picChg>
      </pc:sldChg>
      <pc:sldChg chg="addSp modSp add mod">
        <pc:chgData name="Sarah Carter" userId="4b4e2a7e9c42e1b2" providerId="LiveId" clId="{B277E8C6-481D-4BE6-AC38-404F88C3BD49}" dt="2025-01-13T16:05:48.776" v="1255"/>
        <pc:sldMkLst>
          <pc:docMk/>
          <pc:sldMk cId="4015864961" sldId="272"/>
        </pc:sldMkLst>
        <pc:spChg chg="add mod">
          <ac:chgData name="Sarah Carter" userId="4b4e2a7e9c42e1b2" providerId="LiveId" clId="{B277E8C6-481D-4BE6-AC38-404F88C3BD49}" dt="2025-01-13T15:55:45.339" v="1113"/>
          <ac:spMkLst>
            <pc:docMk/>
            <pc:sldMk cId="4015864961" sldId="272"/>
            <ac:spMk id="4" creationId="{FBD39D7E-2BD6-5860-C233-9570B142CE15}"/>
          </ac:spMkLst>
        </pc:spChg>
        <pc:spChg chg="add mod">
          <ac:chgData name="Sarah Carter" userId="4b4e2a7e9c42e1b2" providerId="LiveId" clId="{B277E8C6-481D-4BE6-AC38-404F88C3BD49}" dt="2025-01-13T15:55:45.355" v="1116"/>
          <ac:spMkLst>
            <pc:docMk/>
            <pc:sldMk cId="4015864961" sldId="272"/>
            <ac:spMk id="5" creationId="{C2404110-92B0-5A09-E465-EBDB754CF86F}"/>
          </ac:spMkLst>
        </pc:spChg>
        <pc:spChg chg="add mod">
          <ac:chgData name="Sarah Carter" userId="4b4e2a7e9c42e1b2" providerId="LiveId" clId="{B277E8C6-481D-4BE6-AC38-404F88C3BD49}" dt="2025-01-13T15:55:45.355" v="1119"/>
          <ac:spMkLst>
            <pc:docMk/>
            <pc:sldMk cId="4015864961" sldId="272"/>
            <ac:spMk id="6" creationId="{AC31CC3E-DB98-F62C-11D8-7A0589F72C1A}"/>
          </ac:spMkLst>
        </pc:spChg>
        <pc:picChg chg="add mod">
          <ac:chgData name="Sarah Carter" userId="4b4e2a7e9c42e1b2" providerId="LiveId" clId="{B277E8C6-481D-4BE6-AC38-404F88C3BD49}" dt="2025-01-13T15:51:13.104" v="884"/>
          <ac:picMkLst>
            <pc:docMk/>
            <pc:sldMk cId="4015864961" sldId="272"/>
            <ac:picMk id="3" creationId="{64A6A827-5B10-6D77-2E11-2CC5EC44E403}"/>
          </ac:picMkLst>
        </pc:picChg>
        <pc:picChg chg="add mod">
          <ac:chgData name="Sarah Carter" userId="4b4e2a7e9c42e1b2" providerId="LiveId" clId="{B277E8C6-481D-4BE6-AC38-404F88C3BD49}" dt="2025-01-13T16:05:48.776" v="1255"/>
          <ac:picMkLst>
            <pc:docMk/>
            <pc:sldMk cId="4015864961" sldId="272"/>
            <ac:picMk id="7" creationId="{E86E256C-DC15-8D44-084D-1DEED28E40AF}"/>
          </ac:picMkLst>
        </pc:picChg>
      </pc:sldChg>
      <pc:sldChg chg="new del">
        <pc:chgData name="Sarah Carter" userId="4b4e2a7e9c42e1b2" providerId="LiveId" clId="{B277E8C6-481D-4BE6-AC38-404F88C3BD49}" dt="2025-01-13T15:57:34.224" v="1242" actId="2696"/>
        <pc:sldMkLst>
          <pc:docMk/>
          <pc:sldMk cId="440935063" sldId="273"/>
        </pc:sldMkLst>
      </pc:sldChg>
      <pc:sldChg chg="addSp modSp add del mod">
        <pc:chgData name="Sarah Carter" userId="4b4e2a7e9c42e1b2" providerId="LiveId" clId="{B277E8C6-481D-4BE6-AC38-404F88C3BD49}" dt="2025-01-13T15:53:00.320" v="965" actId="2696"/>
        <pc:sldMkLst>
          <pc:docMk/>
          <pc:sldMk cId="444925030" sldId="273"/>
        </pc:sldMkLst>
        <pc:grpChg chg="add mod">
          <ac:chgData name="Sarah Carter" userId="4b4e2a7e9c42e1b2" providerId="LiveId" clId="{B277E8C6-481D-4BE6-AC38-404F88C3BD49}" dt="2025-01-13T15:52:30.412" v="937"/>
          <ac:grpSpMkLst>
            <pc:docMk/>
            <pc:sldMk cId="444925030" sldId="273"/>
            <ac:grpSpMk id="10" creationId="{DAB8DBC0-95C1-9519-23D0-52FA22F36151}"/>
          </ac:grpSpMkLst>
        </pc:grpChg>
        <pc:grpChg chg="add mod">
          <ac:chgData name="Sarah Carter" userId="4b4e2a7e9c42e1b2" providerId="LiveId" clId="{B277E8C6-481D-4BE6-AC38-404F88C3BD49}" dt="2025-01-13T15:52:30.412" v="937"/>
          <ac:grpSpMkLst>
            <pc:docMk/>
            <pc:sldMk cId="444925030" sldId="273"/>
            <ac:grpSpMk id="11" creationId="{F87927C2-C398-946A-6C50-A0016B5174C6}"/>
          </ac:grpSpMkLst>
        </pc:grpChg>
        <pc:grpChg chg="add mod">
          <ac:chgData name="Sarah Carter" userId="4b4e2a7e9c42e1b2" providerId="LiveId" clId="{B277E8C6-481D-4BE6-AC38-404F88C3BD49}" dt="2025-01-13T15:52:30.412" v="937"/>
          <ac:grpSpMkLst>
            <pc:docMk/>
            <pc:sldMk cId="444925030" sldId="273"/>
            <ac:grpSpMk id="12" creationId="{664ED087-B3D8-746D-1EFC-0F8C2A9E8EFA}"/>
          </ac:grpSpMkLst>
        </pc:grpChg>
        <pc:picChg chg="add mod">
          <ac:chgData name="Sarah Carter" userId="4b4e2a7e9c42e1b2" providerId="LiveId" clId="{B277E8C6-481D-4BE6-AC38-404F88C3BD49}" dt="2025-01-13T15:52:30.412" v="937"/>
          <ac:picMkLst>
            <pc:docMk/>
            <pc:sldMk cId="444925030" sldId="273"/>
            <ac:picMk id="3" creationId="{E4915174-4189-0E16-0D38-4398FBE397DC}"/>
          </ac:picMkLst>
        </pc:picChg>
        <pc:picChg chg="add mod">
          <ac:chgData name="Sarah Carter" userId="4b4e2a7e9c42e1b2" providerId="LiveId" clId="{B277E8C6-481D-4BE6-AC38-404F88C3BD49}" dt="2025-01-13T15:52:30.412" v="937"/>
          <ac:picMkLst>
            <pc:docMk/>
            <pc:sldMk cId="444925030" sldId="273"/>
            <ac:picMk id="5" creationId="{FEDC7095-8713-DB4B-929A-A6CC5FFE9BE9}"/>
          </ac:picMkLst>
        </pc:picChg>
        <pc:picChg chg="add mod">
          <ac:chgData name="Sarah Carter" userId="4b4e2a7e9c42e1b2" providerId="LiveId" clId="{B277E8C6-481D-4BE6-AC38-404F88C3BD49}" dt="2025-01-13T15:52:30.412" v="937"/>
          <ac:picMkLst>
            <pc:docMk/>
            <pc:sldMk cId="444925030" sldId="273"/>
            <ac:picMk id="7" creationId="{28F0C0F3-1176-C728-84BE-31AC0EBF03A5}"/>
          </ac:picMkLst>
        </pc:picChg>
        <pc:picChg chg="add mod">
          <ac:chgData name="Sarah Carter" userId="4b4e2a7e9c42e1b2" providerId="LiveId" clId="{B277E8C6-481D-4BE6-AC38-404F88C3BD49}" dt="2025-01-13T15:52:30.412" v="937"/>
          <ac:picMkLst>
            <pc:docMk/>
            <pc:sldMk cId="444925030" sldId="273"/>
            <ac:picMk id="9" creationId="{C0182558-9E3A-C206-9681-8AC99EA8ABFD}"/>
          </ac:picMkLst>
        </pc:picChg>
      </pc:sldChg>
      <pc:sldChg chg="new del">
        <pc:chgData name="Sarah Carter" userId="4b4e2a7e9c42e1b2" providerId="LiveId" clId="{B277E8C6-481D-4BE6-AC38-404F88C3BD49}" dt="2025-01-13T15:56:06.864" v="1174" actId="2696"/>
        <pc:sldMkLst>
          <pc:docMk/>
          <pc:sldMk cId="581094784" sldId="273"/>
        </pc:sldMkLst>
      </pc:sldChg>
      <pc:sldChg chg="addSp modSp add del mod">
        <pc:chgData name="Sarah Carter" userId="4b4e2a7e9c42e1b2" providerId="LiveId" clId="{B277E8C6-481D-4BE6-AC38-404F88C3BD49}" dt="2025-01-13T15:53:00.320" v="965" actId="2696"/>
        <pc:sldMkLst>
          <pc:docMk/>
          <pc:sldMk cId="510336974" sldId="274"/>
        </pc:sldMkLst>
        <pc:grpChg chg="add mod">
          <ac:chgData name="Sarah Carter" userId="4b4e2a7e9c42e1b2" providerId="LiveId" clId="{B277E8C6-481D-4BE6-AC38-404F88C3BD49}" dt="2025-01-13T15:52:30.458" v="964" actId="408"/>
          <ac:grpSpMkLst>
            <pc:docMk/>
            <pc:sldMk cId="510336974" sldId="274"/>
            <ac:grpSpMk id="8" creationId="{843F6B30-E7F8-90CE-4F45-A3C6D7E76007}"/>
          </ac:grpSpMkLst>
        </pc:grpChg>
        <pc:picChg chg="add mod">
          <ac:chgData name="Sarah Carter" userId="4b4e2a7e9c42e1b2" providerId="LiveId" clId="{B277E8C6-481D-4BE6-AC38-404F88C3BD49}" dt="2025-01-13T15:52:30.458" v="961"/>
          <ac:picMkLst>
            <pc:docMk/>
            <pc:sldMk cId="510336974" sldId="274"/>
            <ac:picMk id="3" creationId="{6BF08EC7-1CCA-2FBB-E2B2-EF295950FD81}"/>
          </ac:picMkLst>
        </pc:picChg>
        <pc:picChg chg="add mod">
          <ac:chgData name="Sarah Carter" userId="4b4e2a7e9c42e1b2" providerId="LiveId" clId="{B277E8C6-481D-4BE6-AC38-404F88C3BD49}" dt="2025-01-13T15:52:30.458" v="961"/>
          <ac:picMkLst>
            <pc:docMk/>
            <pc:sldMk cId="510336974" sldId="274"/>
            <ac:picMk id="5" creationId="{66D7CAE5-887B-2BB8-E243-24257A711887}"/>
          </ac:picMkLst>
        </pc:picChg>
        <pc:picChg chg="add mod">
          <ac:chgData name="Sarah Carter" userId="4b4e2a7e9c42e1b2" providerId="LiveId" clId="{B277E8C6-481D-4BE6-AC38-404F88C3BD49}" dt="2025-01-13T15:52:30.458" v="963" actId="408"/>
          <ac:picMkLst>
            <pc:docMk/>
            <pc:sldMk cId="510336974" sldId="274"/>
            <ac:picMk id="7" creationId="{3145A318-9382-9B78-6066-E9EFC5E1F7DD}"/>
          </ac:picMkLst>
        </pc:picChg>
      </pc:sldChg>
      <pc:sldChg chg="addSp modSp add del mod">
        <pc:chgData name="Sarah Carter" userId="4b4e2a7e9c42e1b2" providerId="LiveId" clId="{B277E8C6-481D-4BE6-AC38-404F88C3BD49}" dt="2025-01-13T15:55:22.334" v="1044"/>
        <pc:sldMkLst>
          <pc:docMk/>
          <pc:sldMk cId="1124581680" sldId="274"/>
        </pc:sldMkLst>
        <pc:grpChg chg="add mod">
          <ac:chgData name="Sarah Carter" userId="4b4e2a7e9c42e1b2" providerId="LiveId" clId="{B277E8C6-481D-4BE6-AC38-404F88C3BD49}" dt="2025-01-13T15:55:22.334" v="1044"/>
          <ac:grpSpMkLst>
            <pc:docMk/>
            <pc:sldMk cId="1124581680" sldId="274"/>
            <ac:grpSpMk id="16" creationId="{36E49EED-E2D5-C8E2-E548-4A853B6937AB}"/>
          </ac:grpSpMkLst>
        </pc:grpChg>
        <pc:grpChg chg="add mod">
          <ac:chgData name="Sarah Carter" userId="4b4e2a7e9c42e1b2" providerId="LiveId" clId="{B277E8C6-481D-4BE6-AC38-404F88C3BD49}" dt="2025-01-13T15:55:22.334" v="1044"/>
          <ac:grpSpMkLst>
            <pc:docMk/>
            <pc:sldMk cId="1124581680" sldId="274"/>
            <ac:grpSpMk id="17" creationId="{97482501-AC5E-ABF0-9D9A-77BBD43B3CCB}"/>
          </ac:grpSpMkLst>
        </pc:grpChg>
        <pc:grpChg chg="add mod">
          <ac:chgData name="Sarah Carter" userId="4b4e2a7e9c42e1b2" providerId="LiveId" clId="{B277E8C6-481D-4BE6-AC38-404F88C3BD49}" dt="2025-01-13T15:55:22.334" v="1044"/>
          <ac:grpSpMkLst>
            <pc:docMk/>
            <pc:sldMk cId="1124581680" sldId="274"/>
            <ac:grpSpMk id="18" creationId="{3FC46AA1-F832-07E0-9ED8-DC32E625CC2A}"/>
          </ac:grpSpMkLst>
        </pc:grpChg>
        <pc:picChg chg="add mod">
          <ac:chgData name="Sarah Carter" userId="4b4e2a7e9c42e1b2" providerId="LiveId" clId="{B277E8C6-481D-4BE6-AC38-404F88C3BD49}" dt="2025-01-13T15:55:22.334" v="1044"/>
          <ac:picMkLst>
            <pc:docMk/>
            <pc:sldMk cId="1124581680" sldId="274"/>
            <ac:picMk id="3" creationId="{223D2F7E-3D42-22C0-C6EB-635E3C4149D4}"/>
          </ac:picMkLst>
        </pc:picChg>
        <pc:picChg chg="add mod">
          <ac:chgData name="Sarah Carter" userId="4b4e2a7e9c42e1b2" providerId="LiveId" clId="{B277E8C6-481D-4BE6-AC38-404F88C3BD49}" dt="2025-01-13T15:55:22.334" v="1044"/>
          <ac:picMkLst>
            <pc:docMk/>
            <pc:sldMk cId="1124581680" sldId="274"/>
            <ac:picMk id="5" creationId="{FA484E48-093C-AF9A-3AC2-5C411B762F30}"/>
          </ac:picMkLst>
        </pc:picChg>
        <pc:picChg chg="add mod">
          <ac:chgData name="Sarah Carter" userId="4b4e2a7e9c42e1b2" providerId="LiveId" clId="{B277E8C6-481D-4BE6-AC38-404F88C3BD49}" dt="2025-01-13T15:55:22.334" v="1044"/>
          <ac:picMkLst>
            <pc:docMk/>
            <pc:sldMk cId="1124581680" sldId="274"/>
            <ac:picMk id="7" creationId="{6A12FD02-3A67-7C56-4657-52FCEB49211E}"/>
          </ac:picMkLst>
        </pc:picChg>
        <pc:picChg chg="add mod">
          <ac:chgData name="Sarah Carter" userId="4b4e2a7e9c42e1b2" providerId="LiveId" clId="{B277E8C6-481D-4BE6-AC38-404F88C3BD49}" dt="2025-01-13T15:55:22.334" v="1044"/>
          <ac:picMkLst>
            <pc:docMk/>
            <pc:sldMk cId="1124581680" sldId="274"/>
            <ac:picMk id="9" creationId="{C2F77795-2E0D-FC97-6456-BE7704BC944D}"/>
          </ac:picMkLst>
        </pc:picChg>
        <pc:picChg chg="add mod">
          <ac:chgData name="Sarah Carter" userId="4b4e2a7e9c42e1b2" providerId="LiveId" clId="{B277E8C6-481D-4BE6-AC38-404F88C3BD49}" dt="2025-01-13T15:55:22.334" v="1044"/>
          <ac:picMkLst>
            <pc:docMk/>
            <pc:sldMk cId="1124581680" sldId="274"/>
            <ac:picMk id="11" creationId="{3F633A8D-59F6-C213-3498-EE15C0C09668}"/>
          </ac:picMkLst>
        </pc:picChg>
        <pc:picChg chg="add mod">
          <ac:chgData name="Sarah Carter" userId="4b4e2a7e9c42e1b2" providerId="LiveId" clId="{B277E8C6-481D-4BE6-AC38-404F88C3BD49}" dt="2025-01-13T15:55:22.334" v="1044"/>
          <ac:picMkLst>
            <pc:docMk/>
            <pc:sldMk cId="1124581680" sldId="274"/>
            <ac:picMk id="13" creationId="{A76963BB-8971-84F3-6211-2FFE2E949066}"/>
          </ac:picMkLst>
        </pc:picChg>
        <pc:picChg chg="add mod">
          <ac:chgData name="Sarah Carter" userId="4b4e2a7e9c42e1b2" providerId="LiveId" clId="{B277E8C6-481D-4BE6-AC38-404F88C3BD49}" dt="2025-01-13T15:55:22.334" v="1044"/>
          <ac:picMkLst>
            <pc:docMk/>
            <pc:sldMk cId="1124581680" sldId="274"/>
            <ac:picMk id="15" creationId="{AF5E977C-55E7-EB3F-B4FC-9A178515BDEC}"/>
          </ac:picMkLst>
        </pc:picChg>
      </pc:sldChg>
      <pc:sldChg chg="addSp modSp add del mod">
        <pc:chgData name="Sarah Carter" userId="4b4e2a7e9c42e1b2" providerId="LiveId" clId="{B277E8C6-481D-4BE6-AC38-404F88C3BD49}" dt="2025-01-13T16:05:19.333" v="1243" actId="47"/>
        <pc:sldMkLst>
          <pc:docMk/>
          <pc:sldMk cId="2664942290" sldId="274"/>
        </pc:sldMkLst>
        <pc:picChg chg="add mod">
          <ac:chgData name="Sarah Carter" userId="4b4e2a7e9c42e1b2" providerId="LiveId" clId="{B277E8C6-481D-4BE6-AC38-404F88C3BD49}" dt="2025-01-13T15:56:54.676" v="1181"/>
          <ac:picMkLst>
            <pc:docMk/>
            <pc:sldMk cId="2664942290" sldId="274"/>
            <ac:picMk id="3" creationId="{3CCCA99E-1270-E079-8DC6-FAC212D37076}"/>
          </ac:picMkLst>
        </pc:picChg>
      </pc:sldChg>
      <pc:sldChg chg="addSp modSp add del mod">
        <pc:chgData name="Sarah Carter" userId="4b4e2a7e9c42e1b2" providerId="LiveId" clId="{B277E8C6-481D-4BE6-AC38-404F88C3BD49}" dt="2025-01-13T15:56:06.864" v="1174" actId="2696"/>
        <pc:sldMkLst>
          <pc:docMk/>
          <pc:sldMk cId="3240881726" sldId="274"/>
        </pc:sldMkLst>
        <pc:picChg chg="add mod">
          <ac:chgData name="Sarah Carter" userId="4b4e2a7e9c42e1b2" providerId="LiveId" clId="{B277E8C6-481D-4BE6-AC38-404F88C3BD49}" dt="2025-01-13T15:55:45.182" v="1060"/>
          <ac:picMkLst>
            <pc:docMk/>
            <pc:sldMk cId="3240881726" sldId="274"/>
            <ac:picMk id="3" creationId="{3B3321D6-A5A3-8B4D-53B7-0193098106F2}"/>
          </ac:picMkLst>
        </pc:picChg>
        <pc:picChg chg="add mod">
          <ac:chgData name="Sarah Carter" userId="4b4e2a7e9c42e1b2" providerId="LiveId" clId="{B277E8C6-481D-4BE6-AC38-404F88C3BD49}" dt="2025-01-13T15:55:45.182" v="1062"/>
          <ac:picMkLst>
            <pc:docMk/>
            <pc:sldMk cId="3240881726" sldId="274"/>
            <ac:picMk id="5" creationId="{31946B19-EF7E-4410-927E-78E4E662FE8A}"/>
          </ac:picMkLst>
        </pc:picChg>
      </pc:sldChg>
      <pc:sldChg chg="addSp modSp add del mod">
        <pc:chgData name="Sarah Carter" userId="4b4e2a7e9c42e1b2" providerId="LiveId" clId="{B277E8C6-481D-4BE6-AC38-404F88C3BD49}" dt="2025-01-13T15:56:06.864" v="1174" actId="2696"/>
        <pc:sldMkLst>
          <pc:docMk/>
          <pc:sldMk cId="1179858329" sldId="275"/>
        </pc:sldMkLst>
        <pc:picChg chg="add mod">
          <ac:chgData name="Sarah Carter" userId="4b4e2a7e9c42e1b2" providerId="LiveId" clId="{B277E8C6-481D-4BE6-AC38-404F88C3BD49}" dt="2025-01-13T15:55:45.202" v="1080"/>
          <ac:picMkLst>
            <pc:docMk/>
            <pc:sldMk cId="1179858329" sldId="275"/>
            <ac:picMk id="3" creationId="{0F0EBD04-C2E9-4537-7825-802581CD69B5}"/>
          </ac:picMkLst>
        </pc:picChg>
        <pc:picChg chg="add mod">
          <ac:chgData name="Sarah Carter" userId="4b4e2a7e9c42e1b2" providerId="LiveId" clId="{B277E8C6-481D-4BE6-AC38-404F88C3BD49}" dt="2025-01-13T15:55:45.202" v="1082"/>
          <ac:picMkLst>
            <pc:docMk/>
            <pc:sldMk cId="1179858329" sldId="275"/>
            <ac:picMk id="5" creationId="{D77D2CFC-69D6-DF26-A65B-1067E19EFEEC}"/>
          </ac:picMkLst>
        </pc:picChg>
      </pc:sldChg>
      <pc:sldChg chg="addSp modSp add del mod ord">
        <pc:chgData name="Sarah Carter" userId="4b4e2a7e9c42e1b2" providerId="LiveId" clId="{B277E8C6-481D-4BE6-AC38-404F88C3BD49}" dt="2025-01-13T16:05:19.333" v="1243" actId="47"/>
        <pc:sldMkLst>
          <pc:docMk/>
          <pc:sldMk cId="1736155274" sldId="275"/>
        </pc:sldMkLst>
        <pc:picChg chg="add mod">
          <ac:chgData name="Sarah Carter" userId="4b4e2a7e9c42e1b2" providerId="LiveId" clId="{B277E8C6-481D-4BE6-AC38-404F88C3BD49}" dt="2025-01-13T15:56:54.703" v="1189"/>
          <ac:picMkLst>
            <pc:docMk/>
            <pc:sldMk cId="1736155274" sldId="275"/>
            <ac:picMk id="3" creationId="{3CC7CD31-83EF-9598-B7C9-A95E1EC0008D}"/>
          </ac:picMkLst>
        </pc:picChg>
      </pc:sldChg>
      <pc:sldChg chg="addSp modSp add del mod ord">
        <pc:chgData name="Sarah Carter" userId="4b4e2a7e9c42e1b2" providerId="LiveId" clId="{B277E8C6-481D-4BE6-AC38-404F88C3BD49}" dt="2025-01-13T16:05:19.333" v="1243" actId="47"/>
        <pc:sldMkLst>
          <pc:docMk/>
          <pc:sldMk cId="1764460368" sldId="276"/>
        </pc:sldMkLst>
        <pc:picChg chg="add mod">
          <ac:chgData name="Sarah Carter" userId="4b4e2a7e9c42e1b2" providerId="LiveId" clId="{B277E8C6-481D-4BE6-AC38-404F88C3BD49}" dt="2025-01-13T15:56:54.718" v="1197"/>
          <ac:picMkLst>
            <pc:docMk/>
            <pc:sldMk cId="1764460368" sldId="276"/>
            <ac:picMk id="3" creationId="{B8111B7B-1994-CF71-245B-0EC3AC07E9BF}"/>
          </ac:picMkLst>
        </pc:picChg>
      </pc:sldChg>
      <pc:sldChg chg="addSp modSp add del mod">
        <pc:chgData name="Sarah Carter" userId="4b4e2a7e9c42e1b2" providerId="LiveId" clId="{B277E8C6-481D-4BE6-AC38-404F88C3BD49}" dt="2025-01-13T15:56:06.864" v="1174" actId="2696"/>
        <pc:sldMkLst>
          <pc:docMk/>
          <pc:sldMk cId="2377575247" sldId="276"/>
        </pc:sldMkLst>
        <pc:picChg chg="add mod">
          <ac:chgData name="Sarah Carter" userId="4b4e2a7e9c42e1b2" providerId="LiveId" clId="{B277E8C6-481D-4BE6-AC38-404F88C3BD49}" dt="2025-01-13T15:55:45.215" v="1100"/>
          <ac:picMkLst>
            <pc:docMk/>
            <pc:sldMk cId="2377575247" sldId="276"/>
            <ac:picMk id="3" creationId="{6E56A8FB-8258-BB2D-E3CC-4BDD2DDCACB3}"/>
          </ac:picMkLst>
        </pc:picChg>
        <pc:picChg chg="add mod">
          <ac:chgData name="Sarah Carter" userId="4b4e2a7e9c42e1b2" providerId="LiveId" clId="{B277E8C6-481D-4BE6-AC38-404F88C3BD49}" dt="2025-01-13T15:55:45.215" v="1102"/>
          <ac:picMkLst>
            <pc:docMk/>
            <pc:sldMk cId="2377575247" sldId="276"/>
            <ac:picMk id="5" creationId="{02FBBAA3-4EB7-EE5E-E398-31DAD3E8735E}"/>
          </ac:picMkLst>
        </pc:picChg>
      </pc:sldChg>
      <pc:sldChg chg="addSp modSp add del mod">
        <pc:chgData name="Sarah Carter" userId="4b4e2a7e9c42e1b2" providerId="LiveId" clId="{B277E8C6-481D-4BE6-AC38-404F88C3BD49}" dt="2025-01-13T15:56:06.864" v="1174" actId="2696"/>
        <pc:sldMkLst>
          <pc:docMk/>
          <pc:sldMk cId="2188450355" sldId="277"/>
        </pc:sldMkLst>
        <pc:picChg chg="add mod">
          <ac:chgData name="Sarah Carter" userId="4b4e2a7e9c42e1b2" providerId="LiveId" clId="{B277E8C6-481D-4BE6-AC38-404F88C3BD49}" dt="2025-01-13T15:55:45.229" v="1110"/>
          <ac:picMkLst>
            <pc:docMk/>
            <pc:sldMk cId="2188450355" sldId="277"/>
            <ac:picMk id="3" creationId="{4C9A443A-7160-4BA0-74A2-7653CF41F53C}"/>
          </ac:picMkLst>
        </pc:picChg>
      </pc:sldChg>
      <pc:sldChg chg="addSp modSp add del mod ord">
        <pc:chgData name="Sarah Carter" userId="4b4e2a7e9c42e1b2" providerId="LiveId" clId="{B277E8C6-481D-4BE6-AC38-404F88C3BD49}" dt="2025-01-13T16:05:19.333" v="1243" actId="47"/>
        <pc:sldMkLst>
          <pc:docMk/>
          <pc:sldMk cId="3550324157" sldId="277"/>
        </pc:sldMkLst>
        <pc:picChg chg="add mod">
          <ac:chgData name="Sarah Carter" userId="4b4e2a7e9c42e1b2" providerId="LiveId" clId="{B277E8C6-481D-4BE6-AC38-404F88C3BD49}" dt="2025-01-13T15:56:54.734" v="1205"/>
          <ac:picMkLst>
            <pc:docMk/>
            <pc:sldMk cId="3550324157" sldId="277"/>
            <ac:picMk id="3" creationId="{239BCBE1-329E-A8F8-1746-B4BDFF4E6292}"/>
          </ac:picMkLst>
        </pc:picChg>
      </pc:sldChg>
      <pc:sldChg chg="addSp modSp add del mod ord">
        <pc:chgData name="Sarah Carter" userId="4b4e2a7e9c42e1b2" providerId="LiveId" clId="{B277E8C6-481D-4BE6-AC38-404F88C3BD49}" dt="2025-01-13T16:05:19.333" v="1243" actId="47"/>
        <pc:sldMkLst>
          <pc:docMk/>
          <pc:sldMk cId="2060519463" sldId="278"/>
        </pc:sldMkLst>
        <pc:picChg chg="add mod">
          <ac:chgData name="Sarah Carter" userId="4b4e2a7e9c42e1b2" providerId="LiveId" clId="{B277E8C6-481D-4BE6-AC38-404F88C3BD49}" dt="2025-01-13T15:56:54.734" v="1213"/>
          <ac:picMkLst>
            <pc:docMk/>
            <pc:sldMk cId="2060519463" sldId="278"/>
            <ac:picMk id="3" creationId="{5687261C-F49A-7549-8388-71F2948CF759}"/>
          </ac:picMkLst>
        </pc:picChg>
      </pc:sldChg>
      <pc:sldChg chg="addSp modSp add del mod ord">
        <pc:chgData name="Sarah Carter" userId="4b4e2a7e9c42e1b2" providerId="LiveId" clId="{B277E8C6-481D-4BE6-AC38-404F88C3BD49}" dt="2025-01-13T16:05:19.333" v="1243" actId="47"/>
        <pc:sldMkLst>
          <pc:docMk/>
          <pc:sldMk cId="777841079" sldId="279"/>
        </pc:sldMkLst>
        <pc:picChg chg="add mod">
          <ac:chgData name="Sarah Carter" userId="4b4e2a7e9c42e1b2" providerId="LiveId" clId="{B277E8C6-481D-4BE6-AC38-404F88C3BD49}" dt="2025-01-13T15:56:54.749" v="1221"/>
          <ac:picMkLst>
            <pc:docMk/>
            <pc:sldMk cId="777841079" sldId="279"/>
            <ac:picMk id="3" creationId="{CA744E81-37BE-1BCB-2B3C-AE41D5A475D1}"/>
          </ac:picMkLst>
        </pc:picChg>
      </pc:sldChg>
      <pc:sldChg chg="addSp modSp add del mod ord">
        <pc:chgData name="Sarah Carter" userId="4b4e2a7e9c42e1b2" providerId="LiveId" clId="{B277E8C6-481D-4BE6-AC38-404F88C3BD49}" dt="2025-01-13T16:05:19.333" v="1243" actId="47"/>
        <pc:sldMkLst>
          <pc:docMk/>
          <pc:sldMk cId="812732344" sldId="280"/>
        </pc:sldMkLst>
        <pc:picChg chg="add mod">
          <ac:chgData name="Sarah Carter" userId="4b4e2a7e9c42e1b2" providerId="LiveId" clId="{B277E8C6-481D-4BE6-AC38-404F88C3BD49}" dt="2025-01-13T15:56:54.749" v="1229"/>
          <ac:picMkLst>
            <pc:docMk/>
            <pc:sldMk cId="812732344" sldId="280"/>
            <ac:picMk id="3" creationId="{77C68726-FA92-D495-BFDB-2B76F486DB7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7357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7D186-190E-BC1C-AAA2-CFE8D4077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8" y="669925"/>
            <a:ext cx="2506662" cy="234791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A03CF1-0CEC-703D-CF54-D316030FBB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3588" y="1447800"/>
            <a:ext cx="3935412" cy="71485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C09586-016D-7D3D-7674-6681586A1D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4988" y="3017838"/>
            <a:ext cx="2506662" cy="5589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D929A8-94E0-A686-412A-37AFAD9B88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F9F5E7-AAB3-4A5B-8324-77293F3AB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938423-32EE-DAEA-D976-65B6D0BD3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387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71B70-CCDF-771E-9AEB-F38DB7E5E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8" y="669925"/>
            <a:ext cx="2506662" cy="234791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21244C-079E-67A9-BD40-DB1388814F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3588" y="1447800"/>
            <a:ext cx="3935412" cy="71485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868F0A-D899-B119-095B-7D43ED6263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4988" y="3017838"/>
            <a:ext cx="2506662" cy="5589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68892C-CFC1-50FC-02F2-0DD5A930DC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7C4FBF-E96E-F6C4-ED33-F68542547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2DE65C-8F21-FA14-F3FD-FE61C6807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237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69EFD-A236-74E1-A043-8F984A04C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8" y="534988"/>
            <a:ext cx="6702425" cy="19446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3BC4CA-2D35-6E36-7214-C79307CB63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988" y="2678113"/>
            <a:ext cx="6702425" cy="6381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1B3021-D2A7-6A2B-B348-041C93C38D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3E8563-5C4F-4BD6-F4C5-180B257E6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2E227F-CC38-5B05-6D62-9185F0FA8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461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B625D0-49CC-6C44-3C39-F418F3CB5E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600" y="534988"/>
            <a:ext cx="1674813" cy="852487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A7DFEB-D251-4C3A-A617-B1875D0AC2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988" y="534988"/>
            <a:ext cx="4875212" cy="85248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D71AB-C5A8-DFC2-7FE7-3E84A27C4D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52B868-6078-93B8-BC67-BADA6A2E2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53CCA-1D5A-61D7-DF4C-6C0CCE7D5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122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3069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F06B1-711F-3861-B894-B4B190F516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238"/>
            <a:ext cx="5829300" cy="350202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133E64-8B23-792E-D4E7-58A5AF8D92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3200"/>
            <a:ext cx="5829300" cy="24288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7BF48-8DDB-400B-143B-F485ADED14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BA6FC4-FC04-B59B-2168-0527BFCC9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C32F2-ACF9-311C-282F-ADB388AC6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251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F9590-598A-8779-8572-455CBD941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8" y="534988"/>
            <a:ext cx="6702425" cy="19446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BA8A6-C40E-9260-2AC8-62F403F4D8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988" y="2678113"/>
            <a:ext cx="6702425" cy="6381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09221-018D-0958-1927-AFD1FDF284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54884-CCD7-2049-4982-830CADC8C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961836-CC56-0F20-0D84-9677C370F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780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0DFE6-A48B-6364-C3FF-125FA0687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225" y="2508250"/>
            <a:ext cx="6704013" cy="4183063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DA4B0A-7B70-8839-DE98-5B0FCD4FA3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225" y="6731000"/>
            <a:ext cx="6704013" cy="2200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89D358-AA71-E6BE-CBC8-C9F23D57FE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EF33E9-0F7E-64B3-5D47-99DFD0D0A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FE2730-F04B-9092-46A4-D412AE68C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349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71189-FD56-217A-2D1E-00BED85E3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8" y="534988"/>
            <a:ext cx="6702425" cy="19446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63DB66-2E89-243E-FC77-01D19AB617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988" y="2678113"/>
            <a:ext cx="3275012" cy="6381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19348A-4439-17ED-2640-BB533CA083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62400" y="2678113"/>
            <a:ext cx="3275013" cy="6381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4FFE5D-E934-ECDC-72C7-DC4ECFB67B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85994A-8FF6-D264-0343-265DA4CC0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EF10AD-C723-76FB-23C2-CD0E17ABA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956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59080-68C7-78AF-D7B2-C97D73FDD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8" y="534988"/>
            <a:ext cx="6704012" cy="19446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B78E37-E13F-68C9-791B-7FB7F3A75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988" y="2465388"/>
            <a:ext cx="3287712" cy="12080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8008FC-F0AB-9697-DCD1-B2550FC626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4988" y="3673475"/>
            <a:ext cx="3287712" cy="5405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2D2EA6-62A8-1F6F-2171-C6FB724F39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5413" y="2465388"/>
            <a:ext cx="3303587" cy="12080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6315C5-5A33-5B0D-D8F5-C5EA0A8CF6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5413" y="3673475"/>
            <a:ext cx="3303587" cy="5405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E27E63-D7A9-3F0D-14CE-91523E0465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9243CF-6675-0FF7-15EC-02DB817E4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4210CE-6DDD-3C39-29B4-C38C11AFC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122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79940-55F6-DE98-5A91-918A3B2CD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8" y="534988"/>
            <a:ext cx="6702425" cy="19446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122AFD-FA20-B814-FBA2-C61410FD62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AACCF4-34F4-AC83-BFF2-18E0A2615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94DCCB-30E3-2CFA-0D71-F79D9B8E9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549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6210DF-6C34-A3FC-23A5-EBDB557F13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6E793E-EA63-B001-D249-1F820AC38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080306-E509-EAB4-9388-3746CBE7D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557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9857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</p:sldLayoutIdLst>
  <p:txStyles>
    <p:titleStyle>
      <a:lvl1pPr algn="ctr" defTabSz="582930" rtl="0" eaLnBrk="1" latinLnBrk="0" hangingPunct="1">
        <a:lnSpc>
          <a:spcPct val="90000"/>
        </a:lnSpc>
        <a:spcBef>
          <a:spcPct val="0"/>
        </a:spcBef>
        <a:buNone/>
        <a:defRPr sz="2805" b="1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15F68A-A512-B1F6-12E1-1371B785B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8" y="534988"/>
            <a:ext cx="6702425" cy="1944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851F70-DDE2-CF6B-844A-6720BF9AF3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988" y="2678113"/>
            <a:ext cx="6702425" cy="638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3AB96F-F346-77C1-4CD3-C089FCD5FE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435A41B-9DDB-459B-90D0-10D6320DC8F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8F6BA3-F3D9-241B-6B19-98570DB834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3CD356-67C6-F9FB-7F50-90EF024098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411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7.xml"/><Relationship Id="rId7" Type="http://schemas.openxmlformats.org/officeDocument/2006/relationships/image" Target="../media/image5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1.xml"/><Relationship Id="rId7" Type="http://schemas.openxmlformats.org/officeDocument/2006/relationships/image" Target="../media/image7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5.xml"/><Relationship Id="rId7" Type="http://schemas.openxmlformats.org/officeDocument/2006/relationships/image" Target="../media/image9.sv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9.xml"/><Relationship Id="rId7" Type="http://schemas.openxmlformats.org/officeDocument/2006/relationships/image" Target="../media/image11.sv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3.xml"/><Relationship Id="rId7" Type="http://schemas.openxmlformats.org/officeDocument/2006/relationships/image" Target="../media/image13.sv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7.xml"/><Relationship Id="rId7" Type="http://schemas.openxmlformats.org/officeDocument/2006/relationships/image" Target="../media/image15.sv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64A6A827-5B10-6D77-2E11-2CC5EC44E4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7200" y="1358900"/>
            <a:ext cx="6846434" cy="7734300"/>
          </a:xfrm>
          <a:prstGeom prst="rect">
            <a:avLst/>
          </a:prstGeom>
        </p:spPr>
      </p:pic>
      <p:sp>
        <p:nvSpPr>
          <p:cNvPr id="4" name="Textbox_01 M">
            <a:extLst>
              <a:ext uri="{FF2B5EF4-FFF2-40B4-BE49-F238E27FC236}">
                <a16:creationId xmlns:a16="http://schemas.microsoft.com/office/drawing/2014/main" id="{FBD39D7E-2BD6-5860-C233-9570B142CE1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96900" y="304985"/>
            <a:ext cx="6578600" cy="634533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5280"/>
              </a:lnSpc>
            </a:pPr>
            <a:r>
              <a:rPr lang="en-US" sz="4400" b="1" dirty="0">
                <a:latin typeface="Century Gothic" panose="020B0502020202020204" pitchFamily="34" charset="0"/>
              </a:rPr>
              <a:t>SNOWMAN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5" name="Textbox_02 M">
            <a:extLst>
              <a:ext uri="{FF2B5EF4-FFF2-40B4-BE49-F238E27FC236}">
                <a16:creationId xmlns:a16="http://schemas.microsoft.com/office/drawing/2014/main" id="{C2404110-92B0-5A09-E465-EBDB754CF8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941443" y="825727"/>
            <a:ext cx="38895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MAZE</a:t>
            </a:r>
            <a:endParaRPr lang="en-US" sz="2400" dirty="0"/>
          </a:p>
        </p:txBody>
      </p:sp>
      <p:sp>
        <p:nvSpPr>
          <p:cNvPr id="6" name="Textbox_03 M">
            <a:extLst>
              <a:ext uri="{FF2B5EF4-FFF2-40B4-BE49-F238E27FC236}">
                <a16:creationId xmlns:a16="http://schemas.microsoft.com/office/drawing/2014/main" id="{AC31CC3E-DB98-F62C-11D8-7A0589F72C1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26882" y="9174664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7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86E256C-DC15-8D44-084D-1DEED28E40A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700" y="9194800"/>
            <a:ext cx="1927903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864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83688078-6A68-D3F9-14D9-8214A081BD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7200" y="1358900"/>
            <a:ext cx="6937861" cy="7734300"/>
          </a:xfrm>
          <a:prstGeom prst="rect">
            <a:avLst/>
          </a:prstGeom>
        </p:spPr>
      </p:pic>
      <p:sp>
        <p:nvSpPr>
          <p:cNvPr id="4" name="Textbox_01 M">
            <a:extLst>
              <a:ext uri="{FF2B5EF4-FFF2-40B4-BE49-F238E27FC236}">
                <a16:creationId xmlns:a16="http://schemas.microsoft.com/office/drawing/2014/main" id="{E10AE8F9-3593-1975-26D9-CE4CBBD7B63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96900" y="304985"/>
            <a:ext cx="6578600" cy="634533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5280"/>
              </a:lnSpc>
            </a:pPr>
            <a:r>
              <a:rPr lang="en-US" sz="4400" b="1" dirty="0">
                <a:latin typeface="Century Gothic" panose="020B0502020202020204" pitchFamily="34" charset="0"/>
              </a:rPr>
              <a:t>SNOWMAN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5" name="Textbox_02 M">
            <a:extLst>
              <a:ext uri="{FF2B5EF4-FFF2-40B4-BE49-F238E27FC236}">
                <a16:creationId xmlns:a16="http://schemas.microsoft.com/office/drawing/2014/main" id="{28A925CA-5FDC-7F44-13B6-9B7C07551C3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941443" y="825727"/>
            <a:ext cx="38895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MAZE</a:t>
            </a:r>
            <a:endParaRPr lang="en-US" sz="2400" dirty="0"/>
          </a:p>
        </p:txBody>
      </p:sp>
      <p:sp>
        <p:nvSpPr>
          <p:cNvPr id="6" name="Textbox_03 M">
            <a:extLst>
              <a:ext uri="{FF2B5EF4-FFF2-40B4-BE49-F238E27FC236}">
                <a16:creationId xmlns:a16="http://schemas.microsoft.com/office/drawing/2014/main" id="{B3D82E49-1AA9-F3A4-37D6-907564A755B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26882" y="9174664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7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7734C28-74B3-8502-87C7-34B488D67E5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700" y="9194800"/>
            <a:ext cx="1927903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231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02F346EC-B27A-027E-21E8-4B33AED6DF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7200" y="1358900"/>
            <a:ext cx="6827937" cy="7734300"/>
          </a:xfrm>
          <a:prstGeom prst="rect">
            <a:avLst/>
          </a:prstGeom>
        </p:spPr>
      </p:pic>
      <p:sp>
        <p:nvSpPr>
          <p:cNvPr id="4" name="Textbox_01 M">
            <a:extLst>
              <a:ext uri="{FF2B5EF4-FFF2-40B4-BE49-F238E27FC236}">
                <a16:creationId xmlns:a16="http://schemas.microsoft.com/office/drawing/2014/main" id="{7C16E711-47C4-0A7F-594C-D5E697C68F5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96900" y="304985"/>
            <a:ext cx="6578600" cy="634533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5280"/>
              </a:lnSpc>
            </a:pPr>
            <a:r>
              <a:rPr lang="en-US" sz="4400" b="1" dirty="0">
                <a:latin typeface="Century Gothic" panose="020B0502020202020204" pitchFamily="34" charset="0"/>
              </a:rPr>
              <a:t>SNOWMAN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5" name="Textbox_02 M">
            <a:extLst>
              <a:ext uri="{FF2B5EF4-FFF2-40B4-BE49-F238E27FC236}">
                <a16:creationId xmlns:a16="http://schemas.microsoft.com/office/drawing/2014/main" id="{A43E564A-6163-9D29-DBDB-DACC9EF6A81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941443" y="825727"/>
            <a:ext cx="38895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MAZE</a:t>
            </a:r>
            <a:endParaRPr lang="en-US" sz="2400" dirty="0"/>
          </a:p>
        </p:txBody>
      </p:sp>
      <p:sp>
        <p:nvSpPr>
          <p:cNvPr id="6" name="Textbox_03 M">
            <a:extLst>
              <a:ext uri="{FF2B5EF4-FFF2-40B4-BE49-F238E27FC236}">
                <a16:creationId xmlns:a16="http://schemas.microsoft.com/office/drawing/2014/main" id="{C1AFADA9-C8A6-197A-98B7-BB1FBC0E0B9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26882" y="9174664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7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74CA961-9EE4-ECA1-9BED-921D8BBB929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700" y="9194800"/>
            <a:ext cx="1927903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587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E1B27997-1612-C48B-FD52-B44242A50D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7200" y="1358900"/>
            <a:ext cx="6770725" cy="7734300"/>
          </a:xfrm>
          <a:prstGeom prst="rect">
            <a:avLst/>
          </a:prstGeom>
        </p:spPr>
      </p:pic>
      <p:sp>
        <p:nvSpPr>
          <p:cNvPr id="4" name="Textbox_01 M">
            <a:extLst>
              <a:ext uri="{FF2B5EF4-FFF2-40B4-BE49-F238E27FC236}">
                <a16:creationId xmlns:a16="http://schemas.microsoft.com/office/drawing/2014/main" id="{7C14EBDA-5947-3AF5-B374-7EE3A7692DA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96900" y="304985"/>
            <a:ext cx="6578600" cy="634533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5280"/>
              </a:lnSpc>
            </a:pPr>
            <a:r>
              <a:rPr lang="en-US" sz="4400" b="1" dirty="0">
                <a:latin typeface="Century Gothic" panose="020B0502020202020204" pitchFamily="34" charset="0"/>
              </a:rPr>
              <a:t>SNOWMAN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5" name="Textbox_02 M">
            <a:extLst>
              <a:ext uri="{FF2B5EF4-FFF2-40B4-BE49-F238E27FC236}">
                <a16:creationId xmlns:a16="http://schemas.microsoft.com/office/drawing/2014/main" id="{4DB131D2-1A23-5995-09B7-8EA5F4D67C5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941443" y="825727"/>
            <a:ext cx="38895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MAZE</a:t>
            </a:r>
            <a:endParaRPr lang="en-US" sz="2400" dirty="0"/>
          </a:p>
        </p:txBody>
      </p:sp>
      <p:sp>
        <p:nvSpPr>
          <p:cNvPr id="6" name="Textbox_03 M">
            <a:extLst>
              <a:ext uri="{FF2B5EF4-FFF2-40B4-BE49-F238E27FC236}">
                <a16:creationId xmlns:a16="http://schemas.microsoft.com/office/drawing/2014/main" id="{DC62B0FF-AF38-1432-B2D8-C49CE8C6116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26882" y="9174664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7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051D15C-4523-FAA0-F900-82DA7B78E5E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700" y="9194800"/>
            <a:ext cx="1927903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229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05617F13-668B-7AF7-1CD9-FB8B30A2AF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7200" y="1358900"/>
            <a:ext cx="6789813" cy="7734300"/>
          </a:xfrm>
          <a:prstGeom prst="rect">
            <a:avLst/>
          </a:prstGeom>
        </p:spPr>
      </p:pic>
      <p:sp>
        <p:nvSpPr>
          <p:cNvPr id="4" name="Textbox_01 M">
            <a:extLst>
              <a:ext uri="{FF2B5EF4-FFF2-40B4-BE49-F238E27FC236}">
                <a16:creationId xmlns:a16="http://schemas.microsoft.com/office/drawing/2014/main" id="{3813338F-5D6D-7DD0-7610-4D32E911628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96900" y="304985"/>
            <a:ext cx="6578600" cy="634533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5280"/>
              </a:lnSpc>
            </a:pPr>
            <a:r>
              <a:rPr lang="en-US" sz="4400" b="1" dirty="0">
                <a:latin typeface="Century Gothic" panose="020B0502020202020204" pitchFamily="34" charset="0"/>
              </a:rPr>
              <a:t>SNOWMAN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5" name="Textbox_02 M">
            <a:extLst>
              <a:ext uri="{FF2B5EF4-FFF2-40B4-BE49-F238E27FC236}">
                <a16:creationId xmlns:a16="http://schemas.microsoft.com/office/drawing/2014/main" id="{D6756578-4A79-767F-18D5-576DBC1DAC5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941443" y="825727"/>
            <a:ext cx="38895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MAZE</a:t>
            </a:r>
            <a:endParaRPr lang="en-US" sz="2400" dirty="0"/>
          </a:p>
        </p:txBody>
      </p:sp>
      <p:sp>
        <p:nvSpPr>
          <p:cNvPr id="6" name="Textbox_03 M">
            <a:extLst>
              <a:ext uri="{FF2B5EF4-FFF2-40B4-BE49-F238E27FC236}">
                <a16:creationId xmlns:a16="http://schemas.microsoft.com/office/drawing/2014/main" id="{0CC8DB69-CE2D-4BD8-B2ED-55F8E2DC25B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26882" y="9174664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7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CF33AD6-82C1-ACB3-B184-F268D8BECBE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700" y="9194800"/>
            <a:ext cx="1927903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48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1C6DB1E9-5C3D-A7E2-96BF-C6CF3518F2B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7200" y="1358900"/>
            <a:ext cx="6876749" cy="7734300"/>
          </a:xfrm>
          <a:prstGeom prst="rect">
            <a:avLst/>
          </a:prstGeom>
        </p:spPr>
      </p:pic>
      <p:sp>
        <p:nvSpPr>
          <p:cNvPr id="4" name="Textbox_01 M">
            <a:extLst>
              <a:ext uri="{FF2B5EF4-FFF2-40B4-BE49-F238E27FC236}">
                <a16:creationId xmlns:a16="http://schemas.microsoft.com/office/drawing/2014/main" id="{28B35CDB-A1B3-8EBF-12CF-0B828A1EF0B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96900" y="304985"/>
            <a:ext cx="6578600" cy="634533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5280"/>
              </a:lnSpc>
            </a:pPr>
            <a:r>
              <a:rPr lang="en-US" sz="4400" b="1" dirty="0">
                <a:latin typeface="Century Gothic" panose="020B0502020202020204" pitchFamily="34" charset="0"/>
              </a:rPr>
              <a:t>SNOWMAN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5" name="Textbox_02 M">
            <a:extLst>
              <a:ext uri="{FF2B5EF4-FFF2-40B4-BE49-F238E27FC236}">
                <a16:creationId xmlns:a16="http://schemas.microsoft.com/office/drawing/2014/main" id="{C37E57AC-9226-D9B9-E071-F1A4F79031C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941443" y="825727"/>
            <a:ext cx="38895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MAZE</a:t>
            </a:r>
            <a:endParaRPr lang="en-US" sz="2400" dirty="0"/>
          </a:p>
        </p:txBody>
      </p:sp>
      <p:sp>
        <p:nvSpPr>
          <p:cNvPr id="6" name="Textbox_03 M">
            <a:extLst>
              <a:ext uri="{FF2B5EF4-FFF2-40B4-BE49-F238E27FC236}">
                <a16:creationId xmlns:a16="http://schemas.microsoft.com/office/drawing/2014/main" id="{5B1341D6-CAB7-D50B-BD82-85CEE942A04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26882" y="9174664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7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65E1C67-6D5A-5DA0-F9B5-5A8A3137CC2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700" y="9194800"/>
            <a:ext cx="1927903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084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93C15205-F904-A699-8A75-494464984E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7200" y="1358900"/>
            <a:ext cx="6856732" cy="7734300"/>
          </a:xfrm>
          <a:prstGeom prst="rect">
            <a:avLst/>
          </a:prstGeom>
        </p:spPr>
      </p:pic>
      <p:sp>
        <p:nvSpPr>
          <p:cNvPr id="4" name="Textbox_01 M">
            <a:extLst>
              <a:ext uri="{FF2B5EF4-FFF2-40B4-BE49-F238E27FC236}">
                <a16:creationId xmlns:a16="http://schemas.microsoft.com/office/drawing/2014/main" id="{881B5A51-5283-4A68-D840-6FD596ECC49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96900" y="304985"/>
            <a:ext cx="6578600" cy="634533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5280"/>
              </a:lnSpc>
            </a:pPr>
            <a:r>
              <a:rPr lang="en-US" sz="4400" b="1" dirty="0">
                <a:latin typeface="Century Gothic" panose="020B0502020202020204" pitchFamily="34" charset="0"/>
              </a:rPr>
              <a:t>SNOWMAN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5" name="Textbox_02 M">
            <a:extLst>
              <a:ext uri="{FF2B5EF4-FFF2-40B4-BE49-F238E27FC236}">
                <a16:creationId xmlns:a16="http://schemas.microsoft.com/office/drawing/2014/main" id="{6DBFF1FB-ADCF-B112-F911-27CADC3027F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941443" y="825727"/>
            <a:ext cx="38895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MAZE</a:t>
            </a:r>
            <a:endParaRPr lang="en-US" sz="2400" dirty="0"/>
          </a:p>
        </p:txBody>
      </p:sp>
      <p:sp>
        <p:nvSpPr>
          <p:cNvPr id="6" name="Textbox_03 M">
            <a:extLst>
              <a:ext uri="{FF2B5EF4-FFF2-40B4-BE49-F238E27FC236}">
                <a16:creationId xmlns:a16="http://schemas.microsoft.com/office/drawing/2014/main" id="{CF97C974-2495-549B-BDF7-B0F570981C9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26882" y="9174664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7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7FA7C22-8A4A-82B1-0BFA-CAF679262D4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700" y="9194800"/>
            <a:ext cx="1927903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3344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1"/>
  <p:tag name="SLIDES" val="1,2,3,4,5,6,7,8"/>
  <p:tag name="RESULT" val="slide-272-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2"/>
  <p:tag name="SLIDES" val="1,2,3,4,5,6,7,8"/>
  <p:tag name="RESULT" val="slide-270-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9"/>
  <p:tag name="SLIDES" val="1,2,3,4,5,6,7,8"/>
  <p:tag name="RESULT" val="slide-270-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8"/>
  <p:tag name="SLIDES" val="1,2,3,4,5,6,7,8"/>
  <p:tag name="RESULT" val="slide-270-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1"/>
  <p:tag name="SLIDES" val="1,2,3,4,5,6,7,8"/>
  <p:tag name="RESULT" val="slide-269-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2"/>
  <p:tag name="SLIDES" val="1,2,3,4,5,6,7,8"/>
  <p:tag name="RESULT" val="slide-269-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9"/>
  <p:tag name="SLIDES" val="1,2,3,4,5,6,7,8"/>
  <p:tag name="RESULT" val="slide-269-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8"/>
  <p:tag name="SLIDES" val="1,2,3,4,5,6,7,8"/>
  <p:tag name="RESULT" val="slide-269-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1"/>
  <p:tag name="SLIDES" val="1,2,3,4,5,6,7,8"/>
  <p:tag name="RESULT" val="slide-268-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2"/>
  <p:tag name="SLIDES" val="1,2,3,4,5,6,7,8"/>
  <p:tag name="RESULT" val="slide-268-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9"/>
  <p:tag name="SLIDES" val="1,2,3,4,5,6,7,8"/>
  <p:tag name="RESULT" val="slide-268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2"/>
  <p:tag name="SLIDES" val="1,2,3,4,5,6,7,8"/>
  <p:tag name="RESULT" val="slide-272-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8"/>
  <p:tag name="SLIDES" val="1,2,3,4,5,6,7,8"/>
  <p:tag name="RESULT" val="slide-268-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1"/>
  <p:tag name="SLIDES" val="1,2,3,4,5,6,7,8"/>
  <p:tag name="RESULT" val="slide-267-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2"/>
  <p:tag name="SLIDES" val="1,2,3,4,5,6,7,8"/>
  <p:tag name="RESULT" val="slide-267-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9"/>
  <p:tag name="SLIDES" val="1,2,3,4,5,6,7,8"/>
  <p:tag name="RESULT" val="slide-267-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8"/>
  <p:tag name="SLIDES" val="1,2,3,4,5,6,7,8"/>
  <p:tag name="RESULT" val="slide-267-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1"/>
  <p:tag name="SLIDES" val="1,2,3,4,5,6,7,8"/>
  <p:tag name="RESULT" val="slide-266-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2"/>
  <p:tag name="SLIDES" val="1,2,3,4,5,6,7,8"/>
  <p:tag name="RESULT" val="slide-266-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9"/>
  <p:tag name="SLIDES" val="1,2,3,4,5,6,7,8"/>
  <p:tag name="RESULT" val="slide-266-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8"/>
  <p:tag name="SLIDES" val="1,2,3,4,5,6,7,8"/>
  <p:tag name="RESULT" val="slide-266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9"/>
  <p:tag name="SLIDES" val="1,2,3,4,5,6,7,8"/>
  <p:tag name="RESULT" val="slide-272-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8"/>
  <p:tag name="SLIDES" val="1,2,3,4,5,6,7,8"/>
  <p:tag name="RESULT" val="slide-272-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1"/>
  <p:tag name="SLIDES" val="1,2,3,4,5,6,7,8"/>
  <p:tag name="RESULT" val="slide-271-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2"/>
  <p:tag name="SLIDES" val="1,2,3,4,5,6,7,8"/>
  <p:tag name="RESULT" val="slide-271-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9"/>
  <p:tag name="SLIDES" val="1,2,3,4,5,6,7,8"/>
  <p:tag name="RESULT" val="slide-271-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8"/>
  <p:tag name="SLIDES" val="1,2,3,4,5,6,7,8"/>
  <p:tag name="RESULT" val="slide-271-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1"/>
  <p:tag name="SLIDES" val="1,2,3,4,5,6,7,8"/>
  <p:tag name="RESULT" val="slide-270-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84</Words>
  <Application>Microsoft Office PowerPoint</Application>
  <PresentationFormat>Custom</PresentationFormat>
  <Paragraphs>21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Aptos</vt:lpstr>
      <vt:lpstr>Aptos Display</vt:lpstr>
      <vt:lpstr>Arial</vt:lpstr>
      <vt:lpstr>Century Gothic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2025-01-05T01:49:54Z</dcterms:created>
  <dcterms:modified xsi:type="dcterms:W3CDTF">2025-01-13T16:05:51Z</dcterms:modified>
</cp:coreProperties>
</file>