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72" autoAdjust="0"/>
    <p:restoredTop sz="94660"/>
  </p:normalViewPr>
  <p:slideViewPr>
    <p:cSldViewPr snapToGrid="0" showGuides="1">
      <p:cViewPr>
        <p:scale>
          <a:sx n="43" d="100"/>
          <a:sy n="43" d="100"/>
        </p:scale>
        <p:origin x="1216" y="140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22013C3-B1EA-4348-A465-1636E106A314}"/>
    <pc:docChg chg="delSld">
      <pc:chgData name="Sarah Carter" userId="4b4e2a7e9c42e1b2" providerId="LiveId" clId="{722013C3-B1EA-4348-A465-1636E106A314}" dt="2025-06-01T21:15:50.921" v="0" actId="2696"/>
      <pc:docMkLst>
        <pc:docMk/>
      </pc:docMkLst>
      <pc:sldChg chg="del">
        <pc:chgData name="Sarah Carter" userId="4b4e2a7e9c42e1b2" providerId="LiveId" clId="{722013C3-B1EA-4348-A465-1636E106A314}" dt="2025-06-01T21:15:50.921" v="0" actId="2696"/>
        <pc:sldMkLst>
          <pc:docMk/>
          <pc:sldMk cId="893854666" sldId="260"/>
        </pc:sldMkLst>
      </pc:sldChg>
      <pc:sldChg chg="del">
        <pc:chgData name="Sarah Carter" userId="4b4e2a7e9c42e1b2" providerId="LiveId" clId="{722013C3-B1EA-4348-A465-1636E106A314}" dt="2025-06-01T21:15:50.921" v="0" actId="2696"/>
        <pc:sldMkLst>
          <pc:docMk/>
          <pc:sldMk cId="2769223010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6/1/2025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SPACE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“SPACE” exactly once. 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942D237-4AB4-F2F8-4550-D2ACFB0DFB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901058" y="2140528"/>
            <a:ext cx="2653056" cy="3173914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F9FE6AF5-29A4-3515-F5FD-2690A8C0D2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201972" y="2140528"/>
            <a:ext cx="2653056" cy="317391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DD3206AD-A00A-E4A4-B6FA-6E361A6D44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901058" y="5575037"/>
            <a:ext cx="2653056" cy="3173914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D68C6FFA-F256-8851-A2BD-D752AC29AB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201972" y="5575037"/>
            <a:ext cx="2653056" cy="317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SPACE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  <a:p>
            <a:pPr algn="ctr"/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word “SPACE”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6" r="6"/>
          <a:stretch/>
        </p:blipFill>
        <p:spPr>
          <a:xfrm>
            <a:off x="727920" y="2407540"/>
            <a:ext cx="6315747" cy="6316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72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68</cp:revision>
  <dcterms:created xsi:type="dcterms:W3CDTF">2025-05-20T02:24:24Z</dcterms:created>
  <dcterms:modified xsi:type="dcterms:W3CDTF">2025-06-01T21:15:52Z</dcterms:modified>
</cp:coreProperties>
</file>