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333" dt="2025-01-11T03:26:05.2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DD936-82F1-8585-239D-8E1750EF2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Placeholder 83">
            <a:extLst>
              <a:ext uri="{FF2B5EF4-FFF2-40B4-BE49-F238E27FC236}">
                <a16:creationId xmlns:a16="http://schemas.microsoft.com/office/drawing/2014/main" id="{67C6951A-6BBD-63B9-2677-74B104F8B12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71" r="-7571"/>
          <a:stretch/>
        </p:blipFill>
        <p:spPr/>
      </p:pic>
      <p:pic>
        <p:nvPicPr>
          <p:cNvPr id="86" name="Picture Placeholder 85">
            <a:extLst>
              <a:ext uri="{FF2B5EF4-FFF2-40B4-BE49-F238E27FC236}">
                <a16:creationId xmlns:a16="http://schemas.microsoft.com/office/drawing/2014/main" id="{DFD55122-9F09-1F40-FB91-BE8C8D611C5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41" r="-10441"/>
          <a:stretch/>
        </p:blipFill>
        <p:spPr/>
      </p:pic>
      <p:pic>
        <p:nvPicPr>
          <p:cNvPr id="88" name="Picture Placeholder 87">
            <a:extLst>
              <a:ext uri="{FF2B5EF4-FFF2-40B4-BE49-F238E27FC236}">
                <a16:creationId xmlns:a16="http://schemas.microsoft.com/office/drawing/2014/main" id="{2F29EE27-39FE-FB57-88BB-7B44C1E7E9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71" r="-7571"/>
          <a:stretch/>
        </p:blipFill>
        <p:spPr/>
      </p:pic>
      <p:pic>
        <p:nvPicPr>
          <p:cNvPr id="90" name="Picture Placeholder 89">
            <a:extLst>
              <a:ext uri="{FF2B5EF4-FFF2-40B4-BE49-F238E27FC236}">
                <a16:creationId xmlns:a16="http://schemas.microsoft.com/office/drawing/2014/main" id="{A255CAB7-27AB-5ED8-13BE-4854605CFF4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41" r="-10441"/>
          <a:stretch/>
        </p:blipFill>
        <p:spPr/>
      </p:pic>
      <p:pic>
        <p:nvPicPr>
          <p:cNvPr id="92" name="Picture Placeholder 91">
            <a:extLst>
              <a:ext uri="{FF2B5EF4-FFF2-40B4-BE49-F238E27FC236}">
                <a16:creationId xmlns:a16="http://schemas.microsoft.com/office/drawing/2014/main" id="{0A0CD1BA-AFA3-3682-A8B6-67BA6385910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71" r="-7571"/>
          <a:stretch/>
        </p:blipFill>
        <p:spPr/>
      </p:pic>
      <p:pic>
        <p:nvPicPr>
          <p:cNvPr id="94" name="Picture Placeholder 93">
            <a:extLst>
              <a:ext uri="{FF2B5EF4-FFF2-40B4-BE49-F238E27FC236}">
                <a16:creationId xmlns:a16="http://schemas.microsoft.com/office/drawing/2014/main" id="{A4F73487-72DA-53A7-1945-ECDC726D7C9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41" r="-10441"/>
          <a:stretch/>
        </p:blipFill>
        <p:spPr/>
      </p:pic>
      <p:pic>
        <p:nvPicPr>
          <p:cNvPr id="96" name="Picture Placeholder 95">
            <a:extLst>
              <a:ext uri="{FF2B5EF4-FFF2-40B4-BE49-F238E27FC236}">
                <a16:creationId xmlns:a16="http://schemas.microsoft.com/office/drawing/2014/main" id="{27583D8F-174A-D0AA-8FD8-4D949C97757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71" r="-7571"/>
          <a:stretch/>
        </p:blipFill>
        <p:spPr/>
      </p:pic>
      <p:pic>
        <p:nvPicPr>
          <p:cNvPr id="98" name="Picture Placeholder 97">
            <a:extLst>
              <a:ext uri="{FF2B5EF4-FFF2-40B4-BE49-F238E27FC236}">
                <a16:creationId xmlns:a16="http://schemas.microsoft.com/office/drawing/2014/main" id="{2370E343-E704-4B7F-80E6-234523F105F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41" r="-10441"/>
          <a:stretch/>
        </p:blipFill>
        <p:spPr/>
      </p:pic>
      <p:pic>
        <p:nvPicPr>
          <p:cNvPr id="100" name="Picture Placeholder 99">
            <a:extLst>
              <a:ext uri="{FF2B5EF4-FFF2-40B4-BE49-F238E27FC236}">
                <a16:creationId xmlns:a16="http://schemas.microsoft.com/office/drawing/2014/main" id="{EB1A5BCC-F7E9-901C-CD7A-E980B63B7466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71" r="-7571"/>
          <a:stretch/>
        </p:blipFill>
        <p:spPr/>
      </p:pic>
      <p:pic>
        <p:nvPicPr>
          <p:cNvPr id="102" name="Picture Placeholder 101">
            <a:extLst>
              <a:ext uri="{FF2B5EF4-FFF2-40B4-BE49-F238E27FC236}">
                <a16:creationId xmlns:a16="http://schemas.microsoft.com/office/drawing/2014/main" id="{F3C93096-5BEF-0063-7DD3-F3E8A5D21A3C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41" r="-10441"/>
          <a:stretch/>
        </p:blipFill>
        <p:spPr/>
      </p:pic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1035EE12-3B71-945B-484B-323EF394686E}"/>
              </a:ext>
            </a:extLst>
          </p:cNvPr>
          <p:cNvSpPr txBox="1">
            <a:spLocks/>
          </p:cNvSpPr>
          <p:nvPr/>
        </p:nvSpPr>
        <p:spPr>
          <a:xfrm>
            <a:off x="0" y="541338"/>
            <a:ext cx="6098645" cy="675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12608" indent="-112608" algn="l" defTabSz="450430" rtl="0" eaLnBrk="1" latinLnBrk="0" hangingPunct="1">
              <a:lnSpc>
                <a:spcPct val="90000"/>
              </a:lnSpc>
              <a:spcBef>
                <a:spcPts val="493"/>
              </a:spcBef>
              <a:buFont typeface="Arial" panose="020B0604020202020204" pitchFamily="34" charset="0"/>
              <a:buChar char="•"/>
              <a:defRPr sz="13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782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11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303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825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860" indent="0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None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3868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6389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8911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1432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200" b="1" dirty="0">
                <a:latin typeface="Century Gothic" panose="020B0502020202020204" pitchFamily="34" charset="0"/>
              </a:rPr>
              <a:t>SPACE TIC-TAC-TOE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6D320E-7087-1B0B-E008-6CB4A98D93CF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33606007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2025-01-10T23:36:58Z</dcterms:created>
  <dcterms:modified xsi:type="dcterms:W3CDTF">2025-01-11T03:26:35Z</dcterms:modified>
</cp:coreProperties>
</file>