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79DE8A9-7ACB-4F71-A666-52F1DB0860BD}"/>
    <pc:docChg chg="delSld">
      <pc:chgData name="Sarah Carter" userId="4b4e2a7e9c42e1b2" providerId="LiveId" clId="{C79DE8A9-7ACB-4F71-A666-52F1DB0860BD}" dt="2025-06-02T00:33:45.931" v="0" actId="47"/>
      <pc:docMkLst>
        <pc:docMk/>
      </pc:docMkLst>
      <pc:sldChg chg="del">
        <pc:chgData name="Sarah Carter" userId="4b4e2a7e9c42e1b2" providerId="LiveId" clId="{C79DE8A9-7ACB-4F71-A666-52F1DB0860BD}" dt="2025-06-02T00:33:45.931" v="0" actId="47"/>
        <pc:sldMkLst>
          <pc:docMk/>
          <pc:sldMk cId="2997373356" sldId="265"/>
        </pc:sldMkLst>
      </pc:sldChg>
      <pc:sldChg chg="del">
        <pc:chgData name="Sarah Carter" userId="4b4e2a7e9c42e1b2" providerId="LiveId" clId="{C79DE8A9-7ACB-4F71-A666-52F1DB0860BD}" dt="2025-06-02T00:33:45.931" v="0" actId="47"/>
        <pc:sldMkLst>
          <pc:docMk/>
          <pc:sldMk cId="2714107833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SPIDER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“SPIDER”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A898480-5D9E-0737-361B-130BD57D18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B8772A2-9FFA-F815-972E-EC8883D8DA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9E19771-D547-BD5B-7474-19568CB82A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F0A68FF-6851-D539-0C8B-E0225D5F615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6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SPIDER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“SPIDER”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E5C0295-926F-663E-0D26-52E63DAB0B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598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53</cp:revision>
  <dcterms:created xsi:type="dcterms:W3CDTF">2025-06-01T22:28:34Z</dcterms:created>
  <dcterms:modified xsi:type="dcterms:W3CDTF">2025-06-02T00:33:47Z</dcterms:modified>
</cp:coreProperties>
</file>