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7772400" cy="100584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EF8F0D0-78B2-4636-962A-AA63980A2732}" v="22" dt="2024-10-14T20:53:22.06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025" autoAdjust="0"/>
    <p:restoredTop sz="94660"/>
  </p:normalViewPr>
  <p:slideViewPr>
    <p:cSldViewPr snapToGrid="0">
      <p:cViewPr>
        <p:scale>
          <a:sx n="100" d="100"/>
          <a:sy n="100" d="100"/>
        </p:scale>
        <p:origin x="159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Relationship Id="rId9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3EF8F0D0-78B2-4636-962A-AA63980A2732}"/>
    <pc:docChg chg="undo custSel modSld">
      <pc:chgData name="Sarah Carter" userId="4b4e2a7e9c42e1b2" providerId="LiveId" clId="{3EF8F0D0-78B2-4636-962A-AA63980A2732}" dt="2024-10-14T20:53:26.468" v="103" actId="1076"/>
      <pc:docMkLst>
        <pc:docMk/>
      </pc:docMkLst>
      <pc:sldChg chg="addSp delSp modSp mod">
        <pc:chgData name="Sarah Carter" userId="4b4e2a7e9c42e1b2" providerId="LiveId" clId="{3EF8F0D0-78B2-4636-962A-AA63980A2732}" dt="2024-10-14T20:51:03.544" v="61"/>
        <pc:sldMkLst>
          <pc:docMk/>
          <pc:sldMk cId="434822941" sldId="256"/>
        </pc:sldMkLst>
        <pc:graphicFrameChg chg="mod modGraphic">
          <ac:chgData name="Sarah Carter" userId="4b4e2a7e9c42e1b2" providerId="LiveId" clId="{3EF8F0D0-78B2-4636-962A-AA63980A2732}" dt="2024-10-14T20:50:11.858" v="54" actId="20577"/>
          <ac:graphicFrameMkLst>
            <pc:docMk/>
            <pc:sldMk cId="434822941" sldId="256"/>
            <ac:graphicFrameMk id="8" creationId="{75C4CC84-DD35-E669-0A54-968DAE435F71}"/>
          </ac:graphicFrameMkLst>
        </pc:graphicFrameChg>
        <pc:graphicFrameChg chg="add mod">
          <ac:chgData name="Sarah Carter" userId="4b4e2a7e9c42e1b2" providerId="LiveId" clId="{3EF8F0D0-78B2-4636-962A-AA63980A2732}" dt="2024-10-14T20:51:01.227" v="60"/>
          <ac:graphicFrameMkLst>
            <pc:docMk/>
            <pc:sldMk cId="434822941" sldId="256"/>
            <ac:graphicFrameMk id="13" creationId="{9B306C92-0242-49B4-6DB1-93B217CF7B6B}"/>
          </ac:graphicFrameMkLst>
        </pc:graphicFrameChg>
        <pc:graphicFrameChg chg="add mod">
          <ac:chgData name="Sarah Carter" userId="4b4e2a7e9c42e1b2" providerId="LiveId" clId="{3EF8F0D0-78B2-4636-962A-AA63980A2732}" dt="2024-10-14T20:51:03.544" v="61"/>
          <ac:graphicFrameMkLst>
            <pc:docMk/>
            <pc:sldMk cId="434822941" sldId="256"/>
            <ac:graphicFrameMk id="20" creationId="{6A20AE8C-17FD-84FB-046C-B9DF028D22AA}"/>
          </ac:graphicFrameMkLst>
        </pc:graphicFrameChg>
        <pc:picChg chg="add mod">
          <ac:chgData name="Sarah Carter" userId="4b4e2a7e9c42e1b2" providerId="LiveId" clId="{3EF8F0D0-78B2-4636-962A-AA63980A2732}" dt="2024-10-14T20:49:58.115" v="37" actId="554"/>
          <ac:picMkLst>
            <pc:docMk/>
            <pc:sldMk cId="434822941" sldId="256"/>
            <ac:picMk id="3" creationId="{C9D330CB-F361-21C4-C3F4-8534D82B34E0}"/>
          </ac:picMkLst>
        </pc:picChg>
        <pc:picChg chg="add del mod">
          <ac:chgData name="Sarah Carter" userId="4b4e2a7e9c42e1b2" providerId="LiveId" clId="{3EF8F0D0-78B2-4636-962A-AA63980A2732}" dt="2024-10-14T20:50:37.458" v="55" actId="1076"/>
          <ac:picMkLst>
            <pc:docMk/>
            <pc:sldMk cId="434822941" sldId="256"/>
            <ac:picMk id="5" creationId="{8DBAEBE4-83D1-18BC-82FD-DA9A7DA7BEFC}"/>
          </ac:picMkLst>
        </pc:picChg>
        <pc:picChg chg="add mod">
          <ac:chgData name="Sarah Carter" userId="4b4e2a7e9c42e1b2" providerId="LiveId" clId="{3EF8F0D0-78B2-4636-962A-AA63980A2732}" dt="2024-10-14T20:49:58.115" v="37" actId="554"/>
          <ac:picMkLst>
            <pc:docMk/>
            <pc:sldMk cId="434822941" sldId="256"/>
            <ac:picMk id="7" creationId="{D4CD0109-9409-BFC2-1CF0-B98E89149AFD}"/>
          </ac:picMkLst>
        </pc:picChg>
        <pc:picChg chg="del">
          <ac:chgData name="Sarah Carter" userId="4b4e2a7e9c42e1b2" providerId="LiveId" clId="{3EF8F0D0-78B2-4636-962A-AA63980A2732}" dt="2024-10-14T20:48:07.725" v="3" actId="478"/>
          <ac:picMkLst>
            <pc:docMk/>
            <pc:sldMk cId="434822941" sldId="256"/>
            <ac:picMk id="10" creationId="{EF278F65-BA06-07D8-1CFC-266A815B7751}"/>
          </ac:picMkLst>
        </pc:picChg>
        <pc:picChg chg="add mod">
          <ac:chgData name="Sarah Carter" userId="4b4e2a7e9c42e1b2" providerId="LiveId" clId="{3EF8F0D0-78B2-4636-962A-AA63980A2732}" dt="2024-10-14T20:49:58.115" v="37" actId="554"/>
          <ac:picMkLst>
            <pc:docMk/>
            <pc:sldMk cId="434822941" sldId="256"/>
            <ac:picMk id="11" creationId="{701C0C1F-8E1F-D552-8494-09E8C65065A9}"/>
          </ac:picMkLst>
        </pc:picChg>
        <pc:picChg chg="del">
          <ac:chgData name="Sarah Carter" userId="4b4e2a7e9c42e1b2" providerId="LiveId" clId="{3EF8F0D0-78B2-4636-962A-AA63980A2732}" dt="2024-10-14T20:48:10.563" v="5" actId="478"/>
          <ac:picMkLst>
            <pc:docMk/>
            <pc:sldMk cId="434822941" sldId="256"/>
            <ac:picMk id="12" creationId="{37657D34-E209-ADA6-615A-08350FADEF8A}"/>
          </ac:picMkLst>
        </pc:picChg>
        <pc:picChg chg="del">
          <ac:chgData name="Sarah Carter" userId="4b4e2a7e9c42e1b2" providerId="LiveId" clId="{3EF8F0D0-78B2-4636-962A-AA63980A2732}" dt="2024-10-14T20:48:10" v="4" actId="478"/>
          <ac:picMkLst>
            <pc:docMk/>
            <pc:sldMk cId="434822941" sldId="256"/>
            <ac:picMk id="14" creationId="{2689D0FA-0947-F6FF-2B7E-4ED386DE9631}"/>
          </ac:picMkLst>
        </pc:picChg>
        <pc:picChg chg="add mod">
          <ac:chgData name="Sarah Carter" userId="4b4e2a7e9c42e1b2" providerId="LiveId" clId="{3EF8F0D0-78B2-4636-962A-AA63980A2732}" dt="2024-10-14T20:51:01.227" v="60"/>
          <ac:picMkLst>
            <pc:docMk/>
            <pc:sldMk cId="434822941" sldId="256"/>
            <ac:picMk id="17" creationId="{E7107148-B25B-DDF5-3087-85C984FBBC73}"/>
          </ac:picMkLst>
        </pc:picChg>
        <pc:picChg chg="add mod">
          <ac:chgData name="Sarah Carter" userId="4b4e2a7e9c42e1b2" providerId="LiveId" clId="{3EF8F0D0-78B2-4636-962A-AA63980A2732}" dt="2024-10-14T20:51:01.227" v="60"/>
          <ac:picMkLst>
            <pc:docMk/>
            <pc:sldMk cId="434822941" sldId="256"/>
            <ac:picMk id="18" creationId="{2DF0B8B4-631D-38E2-DBFB-59D437B2C744}"/>
          </ac:picMkLst>
        </pc:picChg>
        <pc:picChg chg="add mod">
          <ac:chgData name="Sarah Carter" userId="4b4e2a7e9c42e1b2" providerId="LiveId" clId="{3EF8F0D0-78B2-4636-962A-AA63980A2732}" dt="2024-10-14T20:51:01.227" v="60"/>
          <ac:picMkLst>
            <pc:docMk/>
            <pc:sldMk cId="434822941" sldId="256"/>
            <ac:picMk id="19" creationId="{BCC07103-CCCE-F3E3-8642-4290F3ABEADF}"/>
          </ac:picMkLst>
        </pc:picChg>
        <pc:picChg chg="add mod">
          <ac:chgData name="Sarah Carter" userId="4b4e2a7e9c42e1b2" providerId="LiveId" clId="{3EF8F0D0-78B2-4636-962A-AA63980A2732}" dt="2024-10-14T20:51:03.544" v="61"/>
          <ac:picMkLst>
            <pc:docMk/>
            <pc:sldMk cId="434822941" sldId="256"/>
            <ac:picMk id="21" creationId="{A18C47C0-17B1-3A2F-AB01-A6F18038254B}"/>
          </ac:picMkLst>
        </pc:picChg>
        <pc:picChg chg="add mod">
          <ac:chgData name="Sarah Carter" userId="4b4e2a7e9c42e1b2" providerId="LiveId" clId="{3EF8F0D0-78B2-4636-962A-AA63980A2732}" dt="2024-10-14T20:51:03.544" v="61"/>
          <ac:picMkLst>
            <pc:docMk/>
            <pc:sldMk cId="434822941" sldId="256"/>
            <ac:picMk id="22" creationId="{E16917EC-DDE6-CA25-FD74-9FDEA51CFCB3}"/>
          </ac:picMkLst>
        </pc:picChg>
        <pc:picChg chg="add mod">
          <ac:chgData name="Sarah Carter" userId="4b4e2a7e9c42e1b2" providerId="LiveId" clId="{3EF8F0D0-78B2-4636-962A-AA63980A2732}" dt="2024-10-14T20:51:03.544" v="61"/>
          <ac:picMkLst>
            <pc:docMk/>
            <pc:sldMk cId="434822941" sldId="256"/>
            <ac:picMk id="23" creationId="{1F4269AE-C9A2-9337-44F6-5CDAE29E8AE6}"/>
          </ac:picMkLst>
        </pc:picChg>
      </pc:sldChg>
      <pc:sldChg chg="addSp delSp modSp mod">
        <pc:chgData name="Sarah Carter" userId="4b4e2a7e9c42e1b2" providerId="LiveId" clId="{3EF8F0D0-78B2-4636-962A-AA63980A2732}" dt="2024-10-14T20:53:26.468" v="103" actId="1076"/>
        <pc:sldMkLst>
          <pc:docMk/>
          <pc:sldMk cId="2131145612" sldId="257"/>
        </pc:sldMkLst>
        <pc:grpChg chg="del">
          <ac:chgData name="Sarah Carter" userId="4b4e2a7e9c42e1b2" providerId="LiveId" clId="{3EF8F0D0-78B2-4636-962A-AA63980A2732}" dt="2024-10-14T20:50:59.529" v="59" actId="478"/>
          <ac:grpSpMkLst>
            <pc:docMk/>
            <pc:sldMk cId="2131145612" sldId="257"/>
            <ac:grpSpMk id="21" creationId="{80B6DDDA-3DF1-1EB5-62EF-27B71117F8FB}"/>
          </ac:grpSpMkLst>
        </pc:grpChg>
        <pc:graphicFrameChg chg="add mod">
          <ac:chgData name="Sarah Carter" userId="4b4e2a7e9c42e1b2" providerId="LiveId" clId="{3EF8F0D0-78B2-4636-962A-AA63980A2732}" dt="2024-10-14T20:50:50.146" v="58"/>
          <ac:graphicFrameMkLst>
            <pc:docMk/>
            <pc:sldMk cId="2131145612" sldId="257"/>
            <ac:graphicFrameMk id="2" creationId="{F511FDA6-F4EE-69FF-7062-5FF509B9BD9B}"/>
          </ac:graphicFrameMkLst>
        </pc:graphicFrameChg>
        <pc:graphicFrameChg chg="del">
          <ac:chgData name="Sarah Carter" userId="4b4e2a7e9c42e1b2" providerId="LiveId" clId="{3EF8F0D0-78B2-4636-962A-AA63980A2732}" dt="2024-10-14T20:50:47.212" v="56" actId="478"/>
          <ac:graphicFrameMkLst>
            <pc:docMk/>
            <pc:sldMk cId="2131145612" sldId="257"/>
            <ac:graphicFrameMk id="5" creationId="{5E96BD51-6E5F-08D7-4A4E-3B0863299A6D}"/>
          </ac:graphicFrameMkLst>
        </pc:graphicFrameChg>
        <pc:picChg chg="add mod">
          <ac:chgData name="Sarah Carter" userId="4b4e2a7e9c42e1b2" providerId="LiveId" clId="{3EF8F0D0-78B2-4636-962A-AA63980A2732}" dt="2024-10-14T20:50:50.146" v="58"/>
          <ac:picMkLst>
            <pc:docMk/>
            <pc:sldMk cId="2131145612" sldId="257"/>
            <ac:picMk id="3" creationId="{BB6ABC31-CC2C-D2D3-828C-4BAC37B2730B}"/>
          </ac:picMkLst>
        </pc:picChg>
        <pc:picChg chg="del">
          <ac:chgData name="Sarah Carter" userId="4b4e2a7e9c42e1b2" providerId="LiveId" clId="{3EF8F0D0-78B2-4636-962A-AA63980A2732}" dt="2024-10-14T20:50:49.701" v="57" actId="478"/>
          <ac:picMkLst>
            <pc:docMk/>
            <pc:sldMk cId="2131145612" sldId="257"/>
            <ac:picMk id="6" creationId="{034226C6-8E3A-5CE3-A0BA-72A661BC051A}"/>
          </ac:picMkLst>
        </pc:picChg>
        <pc:picChg chg="del">
          <ac:chgData name="Sarah Carter" userId="4b4e2a7e9c42e1b2" providerId="LiveId" clId="{3EF8F0D0-78B2-4636-962A-AA63980A2732}" dt="2024-10-14T20:50:49.701" v="57" actId="478"/>
          <ac:picMkLst>
            <pc:docMk/>
            <pc:sldMk cId="2131145612" sldId="257"/>
            <ac:picMk id="7" creationId="{91E5FE70-27DF-CD72-2DF4-4DB45C4F73DC}"/>
          </ac:picMkLst>
        </pc:picChg>
        <pc:picChg chg="del">
          <ac:chgData name="Sarah Carter" userId="4b4e2a7e9c42e1b2" providerId="LiveId" clId="{3EF8F0D0-78B2-4636-962A-AA63980A2732}" dt="2024-10-14T20:50:49.701" v="57" actId="478"/>
          <ac:picMkLst>
            <pc:docMk/>
            <pc:sldMk cId="2131145612" sldId="257"/>
            <ac:picMk id="8" creationId="{82F21D49-4078-6891-A5BC-1A9B530154F6}"/>
          </ac:picMkLst>
        </pc:picChg>
        <pc:picChg chg="add mod">
          <ac:chgData name="Sarah Carter" userId="4b4e2a7e9c42e1b2" providerId="LiveId" clId="{3EF8F0D0-78B2-4636-962A-AA63980A2732}" dt="2024-10-14T20:50:50.146" v="58"/>
          <ac:picMkLst>
            <pc:docMk/>
            <pc:sldMk cId="2131145612" sldId="257"/>
            <ac:picMk id="13" creationId="{6BB94BF6-ACE5-A497-2560-1DC6A6E012DF}"/>
          </ac:picMkLst>
        </pc:picChg>
        <pc:picChg chg="add mod">
          <ac:chgData name="Sarah Carter" userId="4b4e2a7e9c42e1b2" providerId="LiveId" clId="{3EF8F0D0-78B2-4636-962A-AA63980A2732}" dt="2024-10-14T20:50:50.146" v="58"/>
          <ac:picMkLst>
            <pc:docMk/>
            <pc:sldMk cId="2131145612" sldId="257"/>
            <ac:picMk id="23" creationId="{A2EF0F2B-5A9B-5BC3-6CC2-F5CE124DAD48}"/>
          </ac:picMkLst>
        </pc:picChg>
        <pc:picChg chg="add mod">
          <ac:chgData name="Sarah Carter" userId="4b4e2a7e9c42e1b2" providerId="LiveId" clId="{3EF8F0D0-78B2-4636-962A-AA63980A2732}" dt="2024-10-14T20:53:05.875" v="98" actId="554"/>
          <ac:picMkLst>
            <pc:docMk/>
            <pc:sldMk cId="2131145612" sldId="257"/>
            <ac:picMk id="24" creationId="{1D26561F-F583-7BA6-8007-211697B98E59}"/>
          </ac:picMkLst>
        </pc:picChg>
        <pc:picChg chg="add mod">
          <ac:chgData name="Sarah Carter" userId="4b4e2a7e9c42e1b2" providerId="LiveId" clId="{3EF8F0D0-78B2-4636-962A-AA63980A2732}" dt="2024-10-14T20:53:14.058" v="99" actId="408"/>
          <ac:picMkLst>
            <pc:docMk/>
            <pc:sldMk cId="2131145612" sldId="257"/>
            <ac:picMk id="25" creationId="{FF98EA28-C9A0-F795-5824-B25B269FBCAD}"/>
          </ac:picMkLst>
        </pc:picChg>
        <pc:picChg chg="add mod">
          <ac:chgData name="Sarah Carter" userId="4b4e2a7e9c42e1b2" providerId="LiveId" clId="{3EF8F0D0-78B2-4636-962A-AA63980A2732}" dt="2024-10-14T20:53:05.875" v="98" actId="554"/>
          <ac:picMkLst>
            <pc:docMk/>
            <pc:sldMk cId="2131145612" sldId="257"/>
            <ac:picMk id="26" creationId="{94388FCC-00EB-C72D-4F06-9411C5BCAB98}"/>
          </ac:picMkLst>
        </pc:picChg>
        <pc:picChg chg="add del mod">
          <ac:chgData name="Sarah Carter" userId="4b4e2a7e9c42e1b2" providerId="LiveId" clId="{3EF8F0D0-78B2-4636-962A-AA63980A2732}" dt="2024-10-14T20:51:54.054" v="77" actId="478"/>
          <ac:picMkLst>
            <pc:docMk/>
            <pc:sldMk cId="2131145612" sldId="257"/>
            <ac:picMk id="27" creationId="{85613333-EF9D-6DBA-BBB7-EE5CC69C08D3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28" creationId="{61D0F344-4800-A5C5-2A61-E7A1D586F5EF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29" creationId="{08CC1FD4-7FCE-7973-B787-C5F5EE65D139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0" creationId="{5D4A1B44-74F2-2143-0A14-6E200A240415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1" creationId="{DF4C4EA6-228A-0DAF-0EB7-72EA4F45B2FA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2" creationId="{E6A4D509-9B80-0711-BCC2-3B7BA290E530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3" creationId="{35406486-56A1-4499-8128-CD118A01B223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4" creationId="{6FCBBAA9-750F-4E2B-64E0-BEFDCE8BEF68}"/>
          </ac:picMkLst>
        </pc:picChg>
        <pc:picChg chg="add del mod">
          <ac:chgData name="Sarah Carter" userId="4b4e2a7e9c42e1b2" providerId="LiveId" clId="{3EF8F0D0-78B2-4636-962A-AA63980A2732}" dt="2024-10-14T20:51:52.565" v="76" actId="478"/>
          <ac:picMkLst>
            <pc:docMk/>
            <pc:sldMk cId="2131145612" sldId="257"/>
            <ac:picMk id="35" creationId="{0EF00652-B3C2-F12F-8D79-3443C867C54E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36" creationId="{176748E0-0CE3-2FD8-FEC9-90E25E29BF08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37" creationId="{95042F2B-D204-D657-4BBA-6EC348089F4A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38" creationId="{DCF3F76C-1463-36D7-2E82-EDDB0F351D20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39" creationId="{03B2AEA9-4A3F-9391-37F7-175263DAADAB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40" creationId="{09B635E6-BE36-C12C-0682-444CC76B1B01}"/>
          </ac:picMkLst>
        </pc:picChg>
        <pc:picChg chg="add del mod">
          <ac:chgData name="Sarah Carter" userId="4b4e2a7e9c42e1b2" providerId="LiveId" clId="{3EF8F0D0-78B2-4636-962A-AA63980A2732}" dt="2024-10-14T20:52:57.440" v="97" actId="478"/>
          <ac:picMkLst>
            <pc:docMk/>
            <pc:sldMk cId="2131145612" sldId="257"/>
            <ac:picMk id="41" creationId="{36C26C93-1DA2-5936-1A1F-A3CEA4F11A5F}"/>
          </ac:picMkLst>
        </pc:picChg>
        <pc:picChg chg="add mod">
          <ac:chgData name="Sarah Carter" userId="4b4e2a7e9c42e1b2" providerId="LiveId" clId="{3EF8F0D0-78B2-4636-962A-AA63980A2732}" dt="2024-10-14T20:53:21.061" v="101" actId="1076"/>
          <ac:picMkLst>
            <pc:docMk/>
            <pc:sldMk cId="2131145612" sldId="257"/>
            <ac:picMk id="42" creationId="{EF19E970-93BC-2373-00C3-E220C2421FEA}"/>
          </ac:picMkLst>
        </pc:picChg>
        <pc:picChg chg="add mod">
          <ac:chgData name="Sarah Carter" userId="4b4e2a7e9c42e1b2" providerId="LiveId" clId="{3EF8F0D0-78B2-4636-962A-AA63980A2732}" dt="2024-10-14T20:53:21.061" v="101" actId="1076"/>
          <ac:picMkLst>
            <pc:docMk/>
            <pc:sldMk cId="2131145612" sldId="257"/>
            <ac:picMk id="43" creationId="{B4F10AA3-E8F4-E30B-D276-5561380DAF89}"/>
          </ac:picMkLst>
        </pc:picChg>
        <pc:picChg chg="add mod">
          <ac:chgData name="Sarah Carter" userId="4b4e2a7e9c42e1b2" providerId="LiveId" clId="{3EF8F0D0-78B2-4636-962A-AA63980A2732}" dt="2024-10-14T20:53:21.061" v="101" actId="1076"/>
          <ac:picMkLst>
            <pc:docMk/>
            <pc:sldMk cId="2131145612" sldId="257"/>
            <ac:picMk id="44" creationId="{E61EB441-4627-54BB-6E04-4DCC646F9C92}"/>
          </ac:picMkLst>
        </pc:picChg>
        <pc:picChg chg="add mod">
          <ac:chgData name="Sarah Carter" userId="4b4e2a7e9c42e1b2" providerId="LiveId" clId="{3EF8F0D0-78B2-4636-962A-AA63980A2732}" dt="2024-10-14T20:53:26.468" v="103" actId="1076"/>
          <ac:picMkLst>
            <pc:docMk/>
            <pc:sldMk cId="2131145612" sldId="257"/>
            <ac:picMk id="45" creationId="{9A4C947B-C331-51EC-5A60-8DC4B7B7D965}"/>
          </ac:picMkLst>
        </pc:picChg>
        <pc:picChg chg="add mod">
          <ac:chgData name="Sarah Carter" userId="4b4e2a7e9c42e1b2" providerId="LiveId" clId="{3EF8F0D0-78B2-4636-962A-AA63980A2732}" dt="2024-10-14T20:53:26.468" v="103" actId="1076"/>
          <ac:picMkLst>
            <pc:docMk/>
            <pc:sldMk cId="2131145612" sldId="257"/>
            <ac:picMk id="46" creationId="{A5F2CDA5-199D-804C-411B-E8A5C377E35D}"/>
          </ac:picMkLst>
        </pc:picChg>
        <pc:picChg chg="add mod">
          <ac:chgData name="Sarah Carter" userId="4b4e2a7e9c42e1b2" providerId="LiveId" clId="{3EF8F0D0-78B2-4636-962A-AA63980A2732}" dt="2024-10-14T20:53:26.468" v="103" actId="1076"/>
          <ac:picMkLst>
            <pc:docMk/>
            <pc:sldMk cId="2131145612" sldId="257"/>
            <ac:picMk id="47" creationId="{07F2CFF8-5323-C88C-15D6-17C3A6245C3B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2930" y="1646133"/>
            <a:ext cx="6606540" cy="3501813"/>
          </a:xfrm>
        </p:spPr>
        <p:txBody>
          <a:bodyPr anchor="b"/>
          <a:lstStyle>
            <a:lvl1pPr algn="ctr"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2040"/>
            </a:lvl1pPr>
            <a:lvl2pPr marL="388620" indent="0" algn="ctr">
              <a:buNone/>
              <a:defRPr sz="1700"/>
            </a:lvl2pPr>
            <a:lvl3pPr marL="777240" indent="0" algn="ctr">
              <a:buNone/>
              <a:defRPr sz="1530"/>
            </a:lvl3pPr>
            <a:lvl4pPr marL="1165860" indent="0" algn="ctr">
              <a:buNone/>
              <a:defRPr sz="1360"/>
            </a:lvl4pPr>
            <a:lvl5pPr marL="1554480" indent="0" algn="ctr">
              <a:buNone/>
              <a:defRPr sz="1360"/>
            </a:lvl5pPr>
            <a:lvl6pPr marL="1943100" indent="0" algn="ctr">
              <a:buNone/>
              <a:defRPr sz="1360"/>
            </a:lvl6pPr>
            <a:lvl7pPr marL="2331720" indent="0" algn="ctr">
              <a:buNone/>
              <a:defRPr sz="1360"/>
            </a:lvl7pPr>
            <a:lvl8pPr marL="2720340" indent="0" algn="ctr">
              <a:buNone/>
              <a:defRPr sz="1360"/>
            </a:lvl8pPr>
            <a:lvl9pPr marL="3108960" indent="0" algn="ctr">
              <a:buNone/>
              <a:defRPr sz="136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54187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06370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092584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8832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51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2040">
                <a:solidFill>
                  <a:schemeClr val="tx1">
                    <a:tint val="82000"/>
                  </a:schemeClr>
                </a:solidFill>
              </a:defRPr>
            </a:lvl1pPr>
            <a:lvl2pPr marL="388620" indent="0">
              <a:buNone/>
              <a:defRPr sz="1700">
                <a:solidFill>
                  <a:schemeClr val="tx1">
                    <a:tint val="82000"/>
                  </a:schemeClr>
                </a:solidFill>
              </a:defRPr>
            </a:lvl2pPr>
            <a:lvl3pPr marL="77724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3pPr>
            <a:lvl4pPr marL="11658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4pPr>
            <a:lvl5pPr marL="155448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5pPr>
            <a:lvl6pPr marL="194310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6pPr>
            <a:lvl7pPr marL="233172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7pPr>
            <a:lvl8pPr marL="272034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8pPr>
            <a:lvl9pPr marL="3108960" indent="0">
              <a:buNone/>
              <a:defRPr sz="136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14656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69211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2040" b="1"/>
            </a:lvl1pPr>
            <a:lvl2pPr marL="388620" indent="0">
              <a:buNone/>
              <a:defRPr sz="1700" b="1"/>
            </a:lvl2pPr>
            <a:lvl3pPr marL="777240" indent="0">
              <a:buNone/>
              <a:defRPr sz="1530" b="1"/>
            </a:lvl3pPr>
            <a:lvl4pPr marL="1165860" indent="0">
              <a:buNone/>
              <a:defRPr sz="1360" b="1"/>
            </a:lvl4pPr>
            <a:lvl5pPr marL="1554480" indent="0">
              <a:buNone/>
              <a:defRPr sz="1360" b="1"/>
            </a:lvl5pPr>
            <a:lvl6pPr marL="1943100" indent="0">
              <a:buNone/>
              <a:defRPr sz="1360" b="1"/>
            </a:lvl6pPr>
            <a:lvl7pPr marL="2331720" indent="0">
              <a:buNone/>
              <a:defRPr sz="1360" b="1"/>
            </a:lvl7pPr>
            <a:lvl8pPr marL="2720340" indent="0">
              <a:buNone/>
              <a:defRPr sz="1360" b="1"/>
            </a:lvl8pPr>
            <a:lvl9pPr marL="3108960" indent="0">
              <a:buNone/>
              <a:defRPr sz="136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22444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16328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2180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720"/>
            </a:lvl1pPr>
            <a:lvl2pPr>
              <a:defRPr sz="2380"/>
            </a:lvl2pPr>
            <a:lvl3pPr>
              <a:defRPr sz="2040"/>
            </a:lvl3pPr>
            <a:lvl4pPr>
              <a:defRPr sz="1700"/>
            </a:lvl4pPr>
            <a:lvl5pPr>
              <a:defRPr sz="1700"/>
            </a:lvl5pPr>
            <a:lvl6pPr>
              <a:defRPr sz="1700"/>
            </a:lvl6pPr>
            <a:lvl7pPr>
              <a:defRPr sz="1700"/>
            </a:lvl7pPr>
            <a:lvl8pPr>
              <a:defRPr sz="1700"/>
            </a:lvl8pPr>
            <a:lvl9pPr>
              <a:defRPr sz="17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7510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65" y="670560"/>
            <a:ext cx="2506801" cy="2346960"/>
          </a:xfrm>
        </p:spPr>
        <p:txBody>
          <a:bodyPr anchor="b"/>
          <a:lstStyle>
            <a:lvl1pPr>
              <a:defRPr sz="272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 anchor="t"/>
          <a:lstStyle>
            <a:lvl1pPr marL="0" indent="0">
              <a:buNone/>
              <a:defRPr sz="2720"/>
            </a:lvl1pPr>
            <a:lvl2pPr marL="388620" indent="0">
              <a:buNone/>
              <a:defRPr sz="2380"/>
            </a:lvl2pPr>
            <a:lvl3pPr marL="777240" indent="0">
              <a:buNone/>
              <a:defRPr sz="2040"/>
            </a:lvl3pPr>
            <a:lvl4pPr marL="1165860" indent="0">
              <a:buNone/>
              <a:defRPr sz="1700"/>
            </a:lvl4pPr>
            <a:lvl5pPr marL="1554480" indent="0">
              <a:buNone/>
              <a:defRPr sz="1700"/>
            </a:lvl5pPr>
            <a:lvl6pPr marL="1943100" indent="0">
              <a:buNone/>
              <a:defRPr sz="1700"/>
            </a:lvl6pPr>
            <a:lvl7pPr marL="2331720" indent="0">
              <a:buNone/>
              <a:defRPr sz="1700"/>
            </a:lvl7pPr>
            <a:lvl8pPr marL="2720340" indent="0">
              <a:buNone/>
              <a:defRPr sz="1700"/>
            </a:lvl8pPr>
            <a:lvl9pPr marL="3108960" indent="0">
              <a:buNone/>
              <a:defRPr sz="17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365" y="3017520"/>
            <a:ext cx="2506801" cy="5590329"/>
          </a:xfrm>
        </p:spPr>
        <p:txBody>
          <a:bodyPr/>
          <a:lstStyle>
            <a:lvl1pPr marL="0" indent="0">
              <a:buNone/>
              <a:defRPr sz="1360"/>
            </a:lvl1pPr>
            <a:lvl2pPr marL="388620" indent="0">
              <a:buNone/>
              <a:defRPr sz="1190"/>
            </a:lvl2pPr>
            <a:lvl3pPr marL="777240" indent="0">
              <a:buNone/>
              <a:defRPr sz="1020"/>
            </a:lvl3pPr>
            <a:lvl4pPr marL="1165860" indent="0">
              <a:buNone/>
              <a:defRPr sz="850"/>
            </a:lvl4pPr>
            <a:lvl5pPr marL="1554480" indent="0">
              <a:buNone/>
              <a:defRPr sz="850"/>
            </a:lvl5pPr>
            <a:lvl6pPr marL="1943100" indent="0">
              <a:buNone/>
              <a:defRPr sz="850"/>
            </a:lvl6pPr>
            <a:lvl7pPr marL="2331720" indent="0">
              <a:buNone/>
              <a:defRPr sz="850"/>
            </a:lvl7pPr>
            <a:lvl8pPr marL="2720340" indent="0">
              <a:buNone/>
              <a:defRPr sz="850"/>
            </a:lvl8pPr>
            <a:lvl9pPr marL="3108960" indent="0">
              <a:buNone/>
              <a:defRPr sz="85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409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353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353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80818B3-DC7B-4F96-AE62-938AC92F7051}" type="datetimeFigureOut">
              <a:rPr lang="en-US" smtClean="0"/>
              <a:t>10/14/2024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608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2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FEB0647-DAA9-47AB-BA31-AE7B693BE05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0552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77240" rtl="0" eaLnBrk="1" latinLnBrk="0" hangingPunct="1">
        <a:lnSpc>
          <a:spcPct val="90000"/>
        </a:lnSpc>
        <a:spcBef>
          <a:spcPct val="0"/>
        </a:spcBef>
        <a:buNone/>
        <a:defRPr sz="374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4310" indent="-194310" algn="l" defTabSz="777240" rtl="0" eaLnBrk="1" latinLnBrk="0" hangingPunct="1">
        <a:lnSpc>
          <a:spcPct val="90000"/>
        </a:lnSpc>
        <a:spcBef>
          <a:spcPts val="850"/>
        </a:spcBef>
        <a:buFont typeface="Arial" panose="020B0604020202020204" pitchFamily="34" charset="0"/>
        <a:buChar char="•"/>
        <a:defRPr sz="2380" kern="1200">
          <a:solidFill>
            <a:schemeClr val="tx1"/>
          </a:solidFill>
          <a:latin typeface="+mn-lt"/>
          <a:ea typeface="+mn-ea"/>
          <a:cs typeface="+mn-cs"/>
        </a:defRPr>
      </a:lvl1pPr>
      <a:lvl2pPr marL="5829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204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1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74879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213741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52603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91465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303270" indent="-194310" algn="l" defTabSz="777240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1pPr>
      <a:lvl2pPr marL="3886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772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3pPr>
      <a:lvl4pPr marL="11658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5pPr>
      <a:lvl6pPr marL="194310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6pPr>
      <a:lvl7pPr marL="233172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7pPr>
      <a:lvl8pPr marL="272034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algn="l" defTabSz="777240" rtl="0" eaLnBrk="1" latinLnBrk="0" hangingPunct="1">
        <a:defRPr sz="153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png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DBAEBE4-83D1-18BC-82FD-DA9A7DA7BEF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09149" y="2948585"/>
            <a:ext cx="6554100" cy="6554100"/>
          </a:xfrm>
          <a:prstGeom prst="rect">
            <a:avLst/>
          </a:prstGeom>
        </p:spPr>
      </p:pic>
      <p:sp>
        <p:nvSpPr>
          <p:cNvPr id="6" name="Text Box 2">
            <a:extLst>
              <a:ext uri="{FF2B5EF4-FFF2-40B4-BE49-F238E27FC236}">
                <a16:creationId xmlns:a16="http://schemas.microsoft.com/office/drawing/2014/main" id="{65F6856E-5DE3-E088-0EA0-7C92A517BB0F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221458"/>
            <a:ext cx="7772401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SPIDER WEB TIC-TAC-TOE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75C4CC84-DD35-E669-0A54-968DAE435F7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407796"/>
              </p:ext>
            </p:extLst>
          </p:nvPr>
        </p:nvGraphicFramePr>
        <p:xfrm>
          <a:off x="317898" y="935833"/>
          <a:ext cx="713660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8868">
                  <a:extLst>
                    <a:ext uri="{9D8B030D-6E8A-4147-A177-3AD203B41FA5}">
                      <a16:colId xmlns:a16="http://schemas.microsoft.com/office/drawing/2014/main" val="2370878558"/>
                    </a:ext>
                  </a:extLst>
                </a:gridCol>
                <a:gridCol w="2378868">
                  <a:extLst>
                    <a:ext uri="{9D8B030D-6E8A-4147-A177-3AD203B41FA5}">
                      <a16:colId xmlns:a16="http://schemas.microsoft.com/office/drawing/2014/main" val="26769167"/>
                    </a:ext>
                  </a:extLst>
                </a:gridCol>
                <a:gridCol w="2378868">
                  <a:extLst>
                    <a:ext uri="{9D8B030D-6E8A-4147-A177-3AD203B41FA5}">
                      <a16:colId xmlns:a16="http://schemas.microsoft.com/office/drawing/2014/main" val="2586959889"/>
                    </a:ext>
                  </a:extLst>
                </a:gridCol>
              </a:tblGrid>
              <a:tr h="4572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THREE WAYS TO WIN (FOUR IN A ROW)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96414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742074"/>
                  </a:ext>
                </a:extLst>
              </a:tr>
            </a:tbl>
          </a:graphicData>
        </a:graphic>
      </p:graphicFrame>
      <p:sp>
        <p:nvSpPr>
          <p:cNvPr id="15" name="TextBox 14">
            <a:extLst>
              <a:ext uri="{FF2B5EF4-FFF2-40B4-BE49-F238E27FC236}">
                <a16:creationId xmlns:a16="http://schemas.microsoft.com/office/drawing/2014/main" id="{AADA28E0-FD47-0E15-065F-A5424971F7D7}"/>
              </a:ext>
            </a:extLst>
          </p:cNvPr>
          <p:cNvSpPr txBox="1"/>
          <p:nvPr/>
        </p:nvSpPr>
        <p:spPr>
          <a:xfrm>
            <a:off x="438945" y="9508895"/>
            <a:ext cx="91440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Century Gothic" panose="020B0502020202020204" pitchFamily="34" charset="0"/>
              </a:rPr>
              <a:t>Created by Sarah Carter | @mathequalslove | mathequalslove.net | </a:t>
            </a:r>
          </a:p>
        </p:txBody>
      </p:sp>
      <p:pic>
        <p:nvPicPr>
          <p:cNvPr id="16" name="Picture 15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3A782E2D-65F5-D7E2-3087-2A6518CA947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8792" y="9550852"/>
            <a:ext cx="1515091" cy="199612"/>
          </a:xfrm>
          <a:prstGeom prst="rect">
            <a:avLst/>
          </a:prstGeom>
        </p:spPr>
      </p:pic>
      <p:pic>
        <p:nvPicPr>
          <p:cNvPr id="3" name="Picture 2" descr="A black background with a grey triangle&#10;&#10;Description automatically generated">
            <a:extLst>
              <a:ext uri="{FF2B5EF4-FFF2-40B4-BE49-F238E27FC236}">
                <a16:creationId xmlns:a16="http://schemas.microsoft.com/office/drawing/2014/main" id="{C9D330CB-F361-21C4-C3F4-8534D82B34E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04" y="1414255"/>
            <a:ext cx="1435608" cy="1435608"/>
          </a:xfrm>
          <a:prstGeom prst="rect">
            <a:avLst/>
          </a:prstGeom>
        </p:spPr>
      </p:pic>
      <p:pic>
        <p:nvPicPr>
          <p:cNvPr id="7" name="Picture 6" descr="A black background with a black and grey logo&#10;&#10;Description automatically generated with medium confidence">
            <a:extLst>
              <a:ext uri="{FF2B5EF4-FFF2-40B4-BE49-F238E27FC236}">
                <a16:creationId xmlns:a16="http://schemas.microsoft.com/office/drawing/2014/main" id="{D4CD0109-9409-BFC2-1CF0-B98E89149AFD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296" y="1414255"/>
            <a:ext cx="1438753" cy="1438753"/>
          </a:xfrm>
          <a:prstGeom prst="rect">
            <a:avLst/>
          </a:prstGeom>
        </p:spPr>
      </p:pic>
      <p:pic>
        <p:nvPicPr>
          <p:cNvPr id="11" name="Picture 10" descr="A black background with white objects&#10;&#10;Description automatically generated with medium confidence">
            <a:extLst>
              <a:ext uri="{FF2B5EF4-FFF2-40B4-BE49-F238E27FC236}">
                <a16:creationId xmlns:a16="http://schemas.microsoft.com/office/drawing/2014/main" id="{701C0C1F-8E1F-D552-8494-09E8C65065A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58" y="1414255"/>
            <a:ext cx="1435608" cy="1435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348229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2">
            <a:extLst>
              <a:ext uri="{FF2B5EF4-FFF2-40B4-BE49-F238E27FC236}">
                <a16:creationId xmlns:a16="http://schemas.microsoft.com/office/drawing/2014/main" id="{A08218D4-EF7F-0BCB-F872-302C72C5E7C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-1" y="221458"/>
            <a:ext cx="7772401" cy="71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5B9BD5"/>
                </a:solidFill>
              </a14:hiddenFill>
            </a:ext>
            <a:ext uri="{91240B29-F687-4F45-9708-019B960494DF}">
              <a14:hiddenLine xmlns:a14="http://schemas.microsoft.com/office/drawing/2010/main" w="254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000000"/>
                  </a:outerShdw>
                </a:effectLst>
              </a14:hiddenEffects>
            </a:ext>
          </a:extLst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4400" b="1" i="0" u="none" strike="noStrike" cap="none" normalizeH="0" baseline="0" dirty="0">
                <a:ln>
                  <a:noFill/>
                </a:ln>
                <a:solidFill>
                  <a:srgbClr val="000000"/>
                </a:solidFill>
                <a:effectLst/>
                <a:latin typeface="Century Gothic" panose="020B0502020202020204" pitchFamily="34" charset="0"/>
              </a:rPr>
              <a:t>SPIDER WEB TIC-TAC-TOE</a:t>
            </a:r>
            <a:endParaRPr kumimoji="0" lang="en-US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13FECB31-48EE-5099-B46C-D274C8F88808}"/>
              </a:ext>
            </a:extLst>
          </p:cNvPr>
          <p:cNvGrpSpPr/>
          <p:nvPr/>
        </p:nvGrpSpPr>
        <p:grpSpPr>
          <a:xfrm>
            <a:off x="448470" y="9385070"/>
            <a:ext cx="9144000" cy="276999"/>
            <a:chOff x="438945" y="9508895"/>
            <a:chExt cx="9144000" cy="276999"/>
          </a:xfrm>
        </p:grpSpPr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64AF6EBE-05F5-2F3D-6B8B-AE84F1C451B5}"/>
                </a:ext>
              </a:extLst>
            </p:cNvPr>
            <p:cNvSpPr txBox="1"/>
            <p:nvPr/>
          </p:nvSpPr>
          <p:spPr>
            <a:xfrm>
              <a:off x="438945" y="9508895"/>
              <a:ext cx="914400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>
                  <a:latin typeface="Century Gothic" panose="020B0502020202020204" pitchFamily="34" charset="0"/>
                </a:rPr>
                <a:t>Created by Sarah Carter | @mathequalslove | mathequalslove.net | </a:t>
              </a:r>
            </a:p>
          </p:txBody>
        </p:sp>
        <p:pic>
          <p:nvPicPr>
            <p:cNvPr id="10" name="Picture 9" descr="A black text with a plus and a t&#10;&#10;Description automatically generated">
              <a:extLst>
                <a:ext uri="{FF2B5EF4-FFF2-40B4-BE49-F238E27FC236}">
                  <a16:creationId xmlns:a16="http://schemas.microsoft.com/office/drawing/2014/main" id="{3152B279-0691-D016-7F0A-6F325CA8361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718792" y="9550852"/>
              <a:ext cx="1515091" cy="199612"/>
            </a:xfrm>
            <a:prstGeom prst="rect">
              <a:avLst/>
            </a:prstGeom>
          </p:spPr>
        </p:pic>
      </p:grp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F511FDA6-F4EE-69FF-7062-5FF509B9BD9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61747092"/>
              </p:ext>
            </p:extLst>
          </p:nvPr>
        </p:nvGraphicFramePr>
        <p:xfrm>
          <a:off x="317898" y="935833"/>
          <a:ext cx="7136604" cy="1920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78868">
                  <a:extLst>
                    <a:ext uri="{9D8B030D-6E8A-4147-A177-3AD203B41FA5}">
                      <a16:colId xmlns:a16="http://schemas.microsoft.com/office/drawing/2014/main" val="2370878558"/>
                    </a:ext>
                  </a:extLst>
                </a:gridCol>
                <a:gridCol w="2378868">
                  <a:extLst>
                    <a:ext uri="{9D8B030D-6E8A-4147-A177-3AD203B41FA5}">
                      <a16:colId xmlns:a16="http://schemas.microsoft.com/office/drawing/2014/main" val="26769167"/>
                    </a:ext>
                  </a:extLst>
                </a:gridCol>
                <a:gridCol w="2378868">
                  <a:extLst>
                    <a:ext uri="{9D8B030D-6E8A-4147-A177-3AD203B41FA5}">
                      <a16:colId xmlns:a16="http://schemas.microsoft.com/office/drawing/2014/main" val="2586959889"/>
                    </a:ext>
                  </a:extLst>
                </a:gridCol>
              </a:tblGrid>
              <a:tr h="457200">
                <a:tc gridSpan="3">
                  <a:txBody>
                    <a:bodyPr/>
                    <a:lstStyle/>
                    <a:p>
                      <a:pPr algn="ctr"/>
                      <a:r>
                        <a:rPr lang="en-US" sz="2400" dirty="0">
                          <a:latin typeface="Century Gothic" panose="020B0502020202020204" pitchFamily="34" charset="0"/>
                        </a:rPr>
                        <a:t>THREE WAYS TO WIN (FOUR IN A ROW) 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46964140"/>
                  </a:ext>
                </a:extLst>
              </a:tr>
              <a:tr h="14630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280742074"/>
                  </a:ext>
                </a:extLst>
              </a:tr>
            </a:tbl>
          </a:graphicData>
        </a:graphic>
      </p:graphicFrame>
      <p:pic>
        <p:nvPicPr>
          <p:cNvPr id="3" name="Picture 2" descr="A black background with a grey triangle&#10;&#10;Description automatically generated">
            <a:extLst>
              <a:ext uri="{FF2B5EF4-FFF2-40B4-BE49-F238E27FC236}">
                <a16:creationId xmlns:a16="http://schemas.microsoft.com/office/drawing/2014/main" id="{BB6ABC31-CC2C-D2D3-828C-4BAC37B273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5404" y="1414255"/>
            <a:ext cx="1435608" cy="1435608"/>
          </a:xfrm>
          <a:prstGeom prst="rect">
            <a:avLst/>
          </a:prstGeom>
        </p:spPr>
      </p:pic>
      <p:pic>
        <p:nvPicPr>
          <p:cNvPr id="13" name="Picture 12" descr="A black background with a black and grey logo&#10;&#10;Description automatically generated with medium confidence">
            <a:extLst>
              <a:ext uri="{FF2B5EF4-FFF2-40B4-BE49-F238E27FC236}">
                <a16:creationId xmlns:a16="http://schemas.microsoft.com/office/drawing/2014/main" id="{6BB94BF6-ACE5-A497-2560-1DC6A6E012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50296" y="1414255"/>
            <a:ext cx="1438753" cy="1438753"/>
          </a:xfrm>
          <a:prstGeom prst="rect">
            <a:avLst/>
          </a:prstGeom>
        </p:spPr>
      </p:pic>
      <p:pic>
        <p:nvPicPr>
          <p:cNvPr id="23" name="Picture 22" descr="A black background with white objects&#10;&#10;Description automatically generated with medium confidence">
            <a:extLst>
              <a:ext uri="{FF2B5EF4-FFF2-40B4-BE49-F238E27FC236}">
                <a16:creationId xmlns:a16="http://schemas.microsoft.com/office/drawing/2014/main" id="{A2EF0F2B-5A9B-5BC3-6CC2-F5CE124DAD4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91658" y="1414255"/>
            <a:ext cx="1435608" cy="1435608"/>
          </a:xfrm>
          <a:prstGeom prst="rect">
            <a:avLst/>
          </a:prstGeom>
        </p:spPr>
      </p:pic>
      <p:pic>
        <p:nvPicPr>
          <p:cNvPr id="24" name="Picture 23">
            <a:extLst>
              <a:ext uri="{FF2B5EF4-FFF2-40B4-BE49-F238E27FC236}">
                <a16:creationId xmlns:a16="http://schemas.microsoft.com/office/drawing/2014/main" id="{1D26561F-F583-7BA6-8007-211697B98E5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23017" y="3048000"/>
            <a:ext cx="1817360" cy="1817360"/>
          </a:xfrm>
          <a:prstGeom prst="rect">
            <a:avLst/>
          </a:prstGeom>
        </p:spPr>
      </p:pic>
      <p:pic>
        <p:nvPicPr>
          <p:cNvPr id="25" name="Picture 24">
            <a:extLst>
              <a:ext uri="{FF2B5EF4-FFF2-40B4-BE49-F238E27FC236}">
                <a16:creationId xmlns:a16="http://schemas.microsoft.com/office/drawing/2014/main" id="{FF98EA28-C9A0-F795-5824-B25B269FBCA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11899" y="3048000"/>
            <a:ext cx="1817360" cy="1817360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94388FCC-00EB-C72D-4F06-9411C5BCAB9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00782" y="3048000"/>
            <a:ext cx="1817360" cy="1817360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EF19E970-93BC-2373-00C3-E220C2421FE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283" y="5029200"/>
            <a:ext cx="1817360" cy="1817360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B4F10AA3-E8F4-E30B-D276-5561380DAF8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7165" y="5029200"/>
            <a:ext cx="1817360" cy="1817360"/>
          </a:xfrm>
          <a:prstGeom prst="rect">
            <a:avLst/>
          </a:prstGeom>
        </p:spPr>
      </p:pic>
      <p:pic>
        <p:nvPicPr>
          <p:cNvPr id="44" name="Picture 43">
            <a:extLst>
              <a:ext uri="{FF2B5EF4-FFF2-40B4-BE49-F238E27FC236}">
                <a16:creationId xmlns:a16="http://schemas.microsoft.com/office/drawing/2014/main" id="{E61EB441-4627-54BB-6E04-4DCC646F9C9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6048" y="5029200"/>
            <a:ext cx="1817360" cy="1817360"/>
          </a:xfrm>
          <a:prstGeom prst="rect">
            <a:avLst/>
          </a:prstGeom>
        </p:spPr>
      </p:pic>
      <p:pic>
        <p:nvPicPr>
          <p:cNvPr id="45" name="Picture 44">
            <a:extLst>
              <a:ext uri="{FF2B5EF4-FFF2-40B4-BE49-F238E27FC236}">
                <a16:creationId xmlns:a16="http://schemas.microsoft.com/office/drawing/2014/main" id="{9A4C947B-C331-51EC-5A60-8DC4B7B7D9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648283" y="7038487"/>
            <a:ext cx="1817360" cy="1817360"/>
          </a:xfrm>
          <a:prstGeom prst="rect">
            <a:avLst/>
          </a:prstGeom>
        </p:spPr>
      </p:pic>
      <p:pic>
        <p:nvPicPr>
          <p:cNvPr id="46" name="Picture 45">
            <a:extLst>
              <a:ext uri="{FF2B5EF4-FFF2-40B4-BE49-F238E27FC236}">
                <a16:creationId xmlns:a16="http://schemas.microsoft.com/office/drawing/2014/main" id="{A5F2CDA5-199D-804C-411B-E8A5C377E35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3037165" y="7038487"/>
            <a:ext cx="1817360" cy="1817360"/>
          </a:xfrm>
          <a:prstGeom prst="rect">
            <a:avLst/>
          </a:prstGeom>
        </p:spPr>
      </p:pic>
      <p:pic>
        <p:nvPicPr>
          <p:cNvPr id="47" name="Picture 46">
            <a:extLst>
              <a:ext uri="{FF2B5EF4-FFF2-40B4-BE49-F238E27FC236}">
                <a16:creationId xmlns:a16="http://schemas.microsoft.com/office/drawing/2014/main" id="{07F2CFF8-5323-C88C-15D6-17C3A6245C3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5426048" y="7038487"/>
            <a:ext cx="1817360" cy="1817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114561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 Them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30</TotalTime>
  <Words>50</Words>
  <Application>Microsoft Office PowerPoint</Application>
  <PresentationFormat>Custom</PresentationFormat>
  <Paragraphs>6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7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</cp:revision>
  <dcterms:created xsi:type="dcterms:W3CDTF">2024-10-14T18:16:50Z</dcterms:created>
  <dcterms:modified xsi:type="dcterms:W3CDTF">2024-10-14T20:53:31Z</dcterms:modified>
</cp:coreProperties>
</file>