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>
        <p:scale>
          <a:sx n="150" d="100"/>
          <a:sy n="150" d="100"/>
        </p:scale>
        <p:origin x="438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83BE0723-C186-4D39-8B21-05CBF325249E}"/>
    <pc:docChg chg="delSld">
      <pc:chgData name="Sarah Carter" userId="4b4e2a7e9c42e1b2" providerId="LiveId" clId="{83BE0723-C186-4D39-8B21-05CBF325249E}" dt="2024-10-11T17:14:27.870" v="0" actId="2696"/>
      <pc:docMkLst>
        <pc:docMk/>
      </pc:docMkLst>
      <pc:sldChg chg="del">
        <pc:chgData name="Sarah Carter" userId="4b4e2a7e9c42e1b2" providerId="LiveId" clId="{83BE0723-C186-4D39-8B21-05CBF325249E}" dt="2024-10-11T17:14:27.870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881062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1"/>
          <p:cNvSpPr/>
          <p:nvPr/>
        </p:nvSpPr>
        <p:spPr>
          <a:xfrm>
            <a:off x="274320" y="274320"/>
            <a:ext cx="7223760" cy="91440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grpSp>
        <p:nvGrpSpPr>
          <p:cNvPr id="167" name="Group"/>
          <p:cNvGrpSpPr/>
          <p:nvPr/>
        </p:nvGrpSpPr>
        <p:grpSpPr>
          <a:xfrm>
            <a:off x="274320" y="1463040"/>
            <a:ext cx="7223760" cy="5029200"/>
            <a:chOff x="274320" y="1463040"/>
            <a:chExt cx="7223760" cy="5029200"/>
          </a:xfrm>
        </p:grpSpPr>
        <p:sp>
          <p:nvSpPr>
            <p:cNvPr id="168" name="Object1"/>
            <p:cNvSpPr/>
            <p:nvPr/>
          </p:nvSpPr>
          <p:spPr>
            <a:xfrm>
              <a:off x="274320" y="1463040"/>
              <a:ext cx="7223760" cy="5029200"/>
            </a:xfrm>
            <a:prstGeom prst="rect">
              <a:avLst/>
            </a:prstGeom>
            <a:noFill/>
            <a:ln/>
          </p:spPr>
          <p:txBody>
            <a:bodyPr/>
            <a:lstStyle/>
            <a:p>
              <a:endParaRPr lang="en-US"/>
            </a:p>
          </p:txBody>
        </p:sp>
        <p:sp>
          <p:nvSpPr>
            <p:cNvPr id="3" name="Object2"/>
            <p:cNvSpPr/>
            <p:nvPr/>
          </p:nvSpPr>
          <p:spPr>
            <a:xfrm>
              <a:off x="5682343" y="14630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9" name="Object3"/>
            <p:cNvSpPr/>
            <p:nvPr/>
          </p:nvSpPr>
          <p:spPr>
            <a:xfrm>
              <a:off x="5682343" y="1463040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70" name="Object4"/>
            <p:cNvSpPr/>
            <p:nvPr/>
          </p:nvSpPr>
          <p:spPr>
            <a:xfrm>
              <a:off x="5921829" y="14630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71" name="Object5"/>
            <p:cNvSpPr/>
            <p:nvPr/>
          </p:nvSpPr>
          <p:spPr>
            <a:xfrm>
              <a:off x="5921829" y="1463040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72" name="Object6"/>
            <p:cNvSpPr/>
            <p:nvPr/>
          </p:nvSpPr>
          <p:spPr>
            <a:xfrm>
              <a:off x="6161314" y="14630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" name="Object7"/>
            <p:cNvSpPr/>
            <p:nvPr/>
          </p:nvSpPr>
          <p:spPr>
            <a:xfrm>
              <a:off x="6400800" y="14630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" name="Object8"/>
            <p:cNvSpPr/>
            <p:nvPr/>
          </p:nvSpPr>
          <p:spPr>
            <a:xfrm>
              <a:off x="6640286" y="14630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" name="Object9"/>
            <p:cNvSpPr/>
            <p:nvPr/>
          </p:nvSpPr>
          <p:spPr>
            <a:xfrm>
              <a:off x="6879771" y="14630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" name="Object10"/>
            <p:cNvSpPr/>
            <p:nvPr/>
          </p:nvSpPr>
          <p:spPr>
            <a:xfrm>
              <a:off x="5921829" y="17025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" name="Object11"/>
            <p:cNvSpPr/>
            <p:nvPr/>
          </p:nvSpPr>
          <p:spPr>
            <a:xfrm>
              <a:off x="2808514" y="19420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" name="Object12"/>
            <p:cNvSpPr/>
            <p:nvPr/>
          </p:nvSpPr>
          <p:spPr>
            <a:xfrm>
              <a:off x="2808514" y="1942011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4" name="Object13"/>
            <p:cNvSpPr/>
            <p:nvPr/>
          </p:nvSpPr>
          <p:spPr>
            <a:xfrm>
              <a:off x="3048000" y="19420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" name="Object14"/>
            <p:cNvSpPr/>
            <p:nvPr/>
          </p:nvSpPr>
          <p:spPr>
            <a:xfrm>
              <a:off x="3287486" y="19420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" name="Object15"/>
            <p:cNvSpPr/>
            <p:nvPr/>
          </p:nvSpPr>
          <p:spPr>
            <a:xfrm>
              <a:off x="3287486" y="1942011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7" name="Object16"/>
            <p:cNvSpPr/>
            <p:nvPr/>
          </p:nvSpPr>
          <p:spPr>
            <a:xfrm>
              <a:off x="3526971" y="19420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8" name="Object17"/>
            <p:cNvSpPr/>
            <p:nvPr/>
          </p:nvSpPr>
          <p:spPr>
            <a:xfrm>
              <a:off x="5921829" y="19420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9" name="Object18"/>
            <p:cNvSpPr/>
            <p:nvPr/>
          </p:nvSpPr>
          <p:spPr>
            <a:xfrm>
              <a:off x="3287486" y="21814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0" name="Object19"/>
            <p:cNvSpPr/>
            <p:nvPr/>
          </p:nvSpPr>
          <p:spPr>
            <a:xfrm>
              <a:off x="3766457" y="21814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1" name="Object20"/>
            <p:cNvSpPr/>
            <p:nvPr/>
          </p:nvSpPr>
          <p:spPr>
            <a:xfrm>
              <a:off x="3766457" y="2181497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22" name="Object21"/>
            <p:cNvSpPr/>
            <p:nvPr/>
          </p:nvSpPr>
          <p:spPr>
            <a:xfrm>
              <a:off x="4005943" y="21814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3" name="Object22"/>
            <p:cNvSpPr/>
            <p:nvPr/>
          </p:nvSpPr>
          <p:spPr>
            <a:xfrm>
              <a:off x="4245429" y="21814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4" name="Object23"/>
            <p:cNvSpPr/>
            <p:nvPr/>
          </p:nvSpPr>
          <p:spPr>
            <a:xfrm>
              <a:off x="4484914" y="21814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5" name="Object24"/>
            <p:cNvSpPr/>
            <p:nvPr/>
          </p:nvSpPr>
          <p:spPr>
            <a:xfrm>
              <a:off x="4484914" y="2181497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26" name="Object25"/>
            <p:cNvSpPr/>
            <p:nvPr/>
          </p:nvSpPr>
          <p:spPr>
            <a:xfrm>
              <a:off x="4724400" y="21814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7" name="Object26"/>
            <p:cNvSpPr/>
            <p:nvPr/>
          </p:nvSpPr>
          <p:spPr>
            <a:xfrm>
              <a:off x="5203371" y="21814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28" name="Object27"/>
            <p:cNvSpPr/>
            <p:nvPr/>
          </p:nvSpPr>
          <p:spPr>
            <a:xfrm>
              <a:off x="5203371" y="2181497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29" name="Object28"/>
            <p:cNvSpPr/>
            <p:nvPr/>
          </p:nvSpPr>
          <p:spPr>
            <a:xfrm>
              <a:off x="5442857" y="21814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0" name="Object29"/>
            <p:cNvSpPr/>
            <p:nvPr/>
          </p:nvSpPr>
          <p:spPr>
            <a:xfrm>
              <a:off x="5682343" y="21814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1" name="Object30"/>
            <p:cNvSpPr/>
            <p:nvPr/>
          </p:nvSpPr>
          <p:spPr>
            <a:xfrm>
              <a:off x="5921829" y="21814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2" name="Object31"/>
            <p:cNvSpPr/>
            <p:nvPr/>
          </p:nvSpPr>
          <p:spPr>
            <a:xfrm>
              <a:off x="3287486" y="2420983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3" name="Object32"/>
            <p:cNvSpPr/>
            <p:nvPr/>
          </p:nvSpPr>
          <p:spPr>
            <a:xfrm>
              <a:off x="4484914" y="2420983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4" name="Object33"/>
            <p:cNvSpPr/>
            <p:nvPr/>
          </p:nvSpPr>
          <p:spPr>
            <a:xfrm>
              <a:off x="5921829" y="2420983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5" name="Object34"/>
            <p:cNvSpPr/>
            <p:nvPr/>
          </p:nvSpPr>
          <p:spPr>
            <a:xfrm>
              <a:off x="6400800" y="2420983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6" name="Object35"/>
            <p:cNvSpPr/>
            <p:nvPr/>
          </p:nvSpPr>
          <p:spPr>
            <a:xfrm>
              <a:off x="6400800" y="2420983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37" name="Object36"/>
            <p:cNvSpPr/>
            <p:nvPr/>
          </p:nvSpPr>
          <p:spPr>
            <a:xfrm>
              <a:off x="2090057" y="26604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38" name="Object37"/>
            <p:cNvSpPr/>
            <p:nvPr/>
          </p:nvSpPr>
          <p:spPr>
            <a:xfrm>
              <a:off x="2090057" y="2660469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39" name="Object38"/>
            <p:cNvSpPr/>
            <p:nvPr/>
          </p:nvSpPr>
          <p:spPr>
            <a:xfrm>
              <a:off x="3287486" y="26604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0" name="Object39"/>
            <p:cNvSpPr/>
            <p:nvPr/>
          </p:nvSpPr>
          <p:spPr>
            <a:xfrm>
              <a:off x="4484914" y="26604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1" name="Object40"/>
            <p:cNvSpPr/>
            <p:nvPr/>
          </p:nvSpPr>
          <p:spPr>
            <a:xfrm>
              <a:off x="5442857" y="26604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42" name="Object41"/>
            <p:cNvSpPr/>
            <p:nvPr/>
          </p:nvSpPr>
          <p:spPr>
            <a:xfrm>
              <a:off x="5442857" y="2660469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43" name="Object42"/>
            <p:cNvSpPr/>
            <p:nvPr/>
          </p:nvSpPr>
          <p:spPr>
            <a:xfrm>
              <a:off x="5921829" y="26604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4" name="Object43"/>
            <p:cNvSpPr/>
            <p:nvPr/>
          </p:nvSpPr>
          <p:spPr>
            <a:xfrm>
              <a:off x="6400800" y="26604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5" name="Object44"/>
            <p:cNvSpPr/>
            <p:nvPr/>
          </p:nvSpPr>
          <p:spPr>
            <a:xfrm>
              <a:off x="2090057" y="28999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6" name="Object45"/>
            <p:cNvSpPr/>
            <p:nvPr/>
          </p:nvSpPr>
          <p:spPr>
            <a:xfrm>
              <a:off x="3287486" y="28999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7" name="Object46"/>
            <p:cNvSpPr/>
            <p:nvPr/>
          </p:nvSpPr>
          <p:spPr>
            <a:xfrm>
              <a:off x="4484914" y="28999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48" name="Object47"/>
            <p:cNvSpPr/>
            <p:nvPr/>
          </p:nvSpPr>
          <p:spPr>
            <a:xfrm>
              <a:off x="5203371" y="28999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49" name="Object48"/>
            <p:cNvSpPr/>
            <p:nvPr/>
          </p:nvSpPr>
          <p:spPr>
            <a:xfrm>
              <a:off x="5203371" y="2899954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50" name="Object49"/>
            <p:cNvSpPr/>
            <p:nvPr/>
          </p:nvSpPr>
          <p:spPr>
            <a:xfrm>
              <a:off x="5442857" y="28999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1" name="Object50"/>
            <p:cNvSpPr/>
            <p:nvPr/>
          </p:nvSpPr>
          <p:spPr>
            <a:xfrm>
              <a:off x="5682343" y="28999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2" name="Object51"/>
            <p:cNvSpPr/>
            <p:nvPr/>
          </p:nvSpPr>
          <p:spPr>
            <a:xfrm>
              <a:off x="5921829" y="28999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3" name="Object52"/>
            <p:cNvSpPr/>
            <p:nvPr/>
          </p:nvSpPr>
          <p:spPr>
            <a:xfrm>
              <a:off x="6161314" y="28999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4" name="Object53"/>
            <p:cNvSpPr/>
            <p:nvPr/>
          </p:nvSpPr>
          <p:spPr>
            <a:xfrm>
              <a:off x="6400800" y="28999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5" name="Object54"/>
            <p:cNvSpPr/>
            <p:nvPr/>
          </p:nvSpPr>
          <p:spPr>
            <a:xfrm>
              <a:off x="6640286" y="28999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6" name="Object55"/>
            <p:cNvSpPr/>
            <p:nvPr/>
          </p:nvSpPr>
          <p:spPr>
            <a:xfrm>
              <a:off x="2090057" y="31394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7" name="Object56"/>
            <p:cNvSpPr/>
            <p:nvPr/>
          </p:nvSpPr>
          <p:spPr>
            <a:xfrm>
              <a:off x="3287486" y="31394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8" name="Object57"/>
            <p:cNvSpPr/>
            <p:nvPr/>
          </p:nvSpPr>
          <p:spPr>
            <a:xfrm>
              <a:off x="4484914" y="31394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59" name="Object58"/>
            <p:cNvSpPr/>
            <p:nvPr/>
          </p:nvSpPr>
          <p:spPr>
            <a:xfrm>
              <a:off x="5442857" y="31394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0" name="Object59"/>
            <p:cNvSpPr/>
            <p:nvPr/>
          </p:nvSpPr>
          <p:spPr>
            <a:xfrm>
              <a:off x="6400800" y="31394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1" name="Object60"/>
            <p:cNvSpPr/>
            <p:nvPr/>
          </p:nvSpPr>
          <p:spPr>
            <a:xfrm>
              <a:off x="1371600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62" name="Object61"/>
            <p:cNvSpPr/>
            <p:nvPr/>
          </p:nvSpPr>
          <p:spPr>
            <a:xfrm>
              <a:off x="1371600" y="3378926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63" name="Object62"/>
            <p:cNvSpPr/>
            <p:nvPr/>
          </p:nvSpPr>
          <p:spPr>
            <a:xfrm>
              <a:off x="1611086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4" name="Object63"/>
            <p:cNvSpPr/>
            <p:nvPr/>
          </p:nvSpPr>
          <p:spPr>
            <a:xfrm>
              <a:off x="1850571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5" name="Object64"/>
            <p:cNvSpPr/>
            <p:nvPr/>
          </p:nvSpPr>
          <p:spPr>
            <a:xfrm>
              <a:off x="2090057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6" name="Object65"/>
            <p:cNvSpPr/>
            <p:nvPr/>
          </p:nvSpPr>
          <p:spPr>
            <a:xfrm>
              <a:off x="2329543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7" name="Object66"/>
            <p:cNvSpPr/>
            <p:nvPr/>
          </p:nvSpPr>
          <p:spPr>
            <a:xfrm>
              <a:off x="2569029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8" name="Object67"/>
            <p:cNvSpPr/>
            <p:nvPr/>
          </p:nvSpPr>
          <p:spPr>
            <a:xfrm>
              <a:off x="2808514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69" name="Object68"/>
            <p:cNvSpPr/>
            <p:nvPr/>
          </p:nvSpPr>
          <p:spPr>
            <a:xfrm>
              <a:off x="3048000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0" name="Object69"/>
            <p:cNvSpPr/>
            <p:nvPr/>
          </p:nvSpPr>
          <p:spPr>
            <a:xfrm>
              <a:off x="3287486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1" name="Object70"/>
            <p:cNvSpPr/>
            <p:nvPr/>
          </p:nvSpPr>
          <p:spPr>
            <a:xfrm>
              <a:off x="3526971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2" name="Object71"/>
            <p:cNvSpPr/>
            <p:nvPr/>
          </p:nvSpPr>
          <p:spPr>
            <a:xfrm>
              <a:off x="3766457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3" name="Object72"/>
            <p:cNvSpPr/>
            <p:nvPr/>
          </p:nvSpPr>
          <p:spPr>
            <a:xfrm>
              <a:off x="4484914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4" name="Object73"/>
            <p:cNvSpPr/>
            <p:nvPr/>
          </p:nvSpPr>
          <p:spPr>
            <a:xfrm>
              <a:off x="5442857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5" name="Object74"/>
            <p:cNvSpPr/>
            <p:nvPr/>
          </p:nvSpPr>
          <p:spPr>
            <a:xfrm>
              <a:off x="6400800" y="33789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6" name="Object75"/>
            <p:cNvSpPr/>
            <p:nvPr/>
          </p:nvSpPr>
          <p:spPr>
            <a:xfrm>
              <a:off x="2090057" y="36184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7" name="Object76"/>
            <p:cNvSpPr/>
            <p:nvPr/>
          </p:nvSpPr>
          <p:spPr>
            <a:xfrm>
              <a:off x="3287486" y="36184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8" name="Object77"/>
            <p:cNvSpPr/>
            <p:nvPr/>
          </p:nvSpPr>
          <p:spPr>
            <a:xfrm>
              <a:off x="4484914" y="36184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79" name="Object78"/>
            <p:cNvSpPr/>
            <p:nvPr/>
          </p:nvSpPr>
          <p:spPr>
            <a:xfrm>
              <a:off x="5442857" y="36184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0" name="Object79"/>
            <p:cNvSpPr/>
            <p:nvPr/>
          </p:nvSpPr>
          <p:spPr>
            <a:xfrm>
              <a:off x="5921829" y="36184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81" name="Object80"/>
            <p:cNvSpPr/>
            <p:nvPr/>
          </p:nvSpPr>
          <p:spPr>
            <a:xfrm>
              <a:off x="5921829" y="3618411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82" name="Object81"/>
            <p:cNvSpPr/>
            <p:nvPr/>
          </p:nvSpPr>
          <p:spPr>
            <a:xfrm>
              <a:off x="6400800" y="36184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3" name="Object82"/>
            <p:cNvSpPr/>
            <p:nvPr/>
          </p:nvSpPr>
          <p:spPr>
            <a:xfrm>
              <a:off x="653143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84" name="Object83"/>
            <p:cNvSpPr/>
            <p:nvPr/>
          </p:nvSpPr>
          <p:spPr>
            <a:xfrm>
              <a:off x="653143" y="3857897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85" name="Object84"/>
            <p:cNvSpPr/>
            <p:nvPr/>
          </p:nvSpPr>
          <p:spPr>
            <a:xfrm>
              <a:off x="892629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6" name="Object85"/>
            <p:cNvSpPr/>
            <p:nvPr/>
          </p:nvSpPr>
          <p:spPr>
            <a:xfrm>
              <a:off x="1132114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7" name="Object86"/>
            <p:cNvSpPr/>
            <p:nvPr/>
          </p:nvSpPr>
          <p:spPr>
            <a:xfrm>
              <a:off x="1371600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8" name="Object87"/>
            <p:cNvSpPr/>
            <p:nvPr/>
          </p:nvSpPr>
          <p:spPr>
            <a:xfrm>
              <a:off x="1611086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89" name="Object88"/>
            <p:cNvSpPr/>
            <p:nvPr/>
          </p:nvSpPr>
          <p:spPr>
            <a:xfrm>
              <a:off x="1850571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0" name="Object89"/>
            <p:cNvSpPr/>
            <p:nvPr/>
          </p:nvSpPr>
          <p:spPr>
            <a:xfrm>
              <a:off x="2090057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1" name="Object90"/>
            <p:cNvSpPr/>
            <p:nvPr/>
          </p:nvSpPr>
          <p:spPr>
            <a:xfrm>
              <a:off x="2329543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2" name="Object91"/>
            <p:cNvSpPr/>
            <p:nvPr/>
          </p:nvSpPr>
          <p:spPr>
            <a:xfrm>
              <a:off x="2808514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93" name="Object92"/>
            <p:cNvSpPr/>
            <p:nvPr/>
          </p:nvSpPr>
          <p:spPr>
            <a:xfrm>
              <a:off x="2808514" y="3857897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94" name="Object93"/>
            <p:cNvSpPr/>
            <p:nvPr/>
          </p:nvSpPr>
          <p:spPr>
            <a:xfrm>
              <a:off x="3048000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5" name="Object94"/>
            <p:cNvSpPr/>
            <p:nvPr/>
          </p:nvSpPr>
          <p:spPr>
            <a:xfrm>
              <a:off x="3287486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6" name="Object95"/>
            <p:cNvSpPr/>
            <p:nvPr/>
          </p:nvSpPr>
          <p:spPr>
            <a:xfrm>
              <a:off x="3526971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7" name="Object96"/>
            <p:cNvSpPr/>
            <p:nvPr/>
          </p:nvSpPr>
          <p:spPr>
            <a:xfrm>
              <a:off x="3766457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8" name="Object97"/>
            <p:cNvSpPr/>
            <p:nvPr/>
          </p:nvSpPr>
          <p:spPr>
            <a:xfrm>
              <a:off x="4005943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99" name="Object98"/>
            <p:cNvSpPr/>
            <p:nvPr/>
          </p:nvSpPr>
          <p:spPr>
            <a:xfrm>
              <a:off x="4245429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0" name="Object99"/>
            <p:cNvSpPr/>
            <p:nvPr/>
          </p:nvSpPr>
          <p:spPr>
            <a:xfrm>
              <a:off x="4484914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1" name="Object100"/>
            <p:cNvSpPr/>
            <p:nvPr/>
          </p:nvSpPr>
          <p:spPr>
            <a:xfrm>
              <a:off x="4724400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2" name="Object101"/>
            <p:cNvSpPr/>
            <p:nvPr/>
          </p:nvSpPr>
          <p:spPr>
            <a:xfrm>
              <a:off x="5442857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3" name="Object102"/>
            <p:cNvSpPr/>
            <p:nvPr/>
          </p:nvSpPr>
          <p:spPr>
            <a:xfrm>
              <a:off x="5921829" y="38578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4" name="Object103"/>
            <p:cNvSpPr/>
            <p:nvPr/>
          </p:nvSpPr>
          <p:spPr>
            <a:xfrm>
              <a:off x="2090057" y="4097383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5" name="Object104"/>
            <p:cNvSpPr/>
            <p:nvPr/>
          </p:nvSpPr>
          <p:spPr>
            <a:xfrm>
              <a:off x="3287486" y="4097383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6" name="Object105"/>
            <p:cNvSpPr/>
            <p:nvPr/>
          </p:nvSpPr>
          <p:spPr>
            <a:xfrm>
              <a:off x="5442857" y="4097383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7" name="Object106"/>
            <p:cNvSpPr/>
            <p:nvPr/>
          </p:nvSpPr>
          <p:spPr>
            <a:xfrm>
              <a:off x="5921829" y="4097383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8" name="Object107"/>
            <p:cNvSpPr/>
            <p:nvPr/>
          </p:nvSpPr>
          <p:spPr>
            <a:xfrm>
              <a:off x="2090057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09" name="Object108"/>
            <p:cNvSpPr/>
            <p:nvPr/>
          </p:nvSpPr>
          <p:spPr>
            <a:xfrm>
              <a:off x="2808514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10" name="Object109"/>
            <p:cNvSpPr/>
            <p:nvPr/>
          </p:nvSpPr>
          <p:spPr>
            <a:xfrm>
              <a:off x="2808514" y="4336869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11" name="Object110"/>
            <p:cNvSpPr/>
            <p:nvPr/>
          </p:nvSpPr>
          <p:spPr>
            <a:xfrm>
              <a:off x="3048000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2" name="Object111"/>
            <p:cNvSpPr/>
            <p:nvPr/>
          </p:nvSpPr>
          <p:spPr>
            <a:xfrm>
              <a:off x="3287486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3" name="Object112"/>
            <p:cNvSpPr/>
            <p:nvPr/>
          </p:nvSpPr>
          <p:spPr>
            <a:xfrm>
              <a:off x="3526971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4" name="Object113"/>
            <p:cNvSpPr/>
            <p:nvPr/>
          </p:nvSpPr>
          <p:spPr>
            <a:xfrm>
              <a:off x="3766457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5" name="Object114"/>
            <p:cNvSpPr/>
            <p:nvPr/>
          </p:nvSpPr>
          <p:spPr>
            <a:xfrm>
              <a:off x="4005943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6" name="Object115"/>
            <p:cNvSpPr/>
            <p:nvPr/>
          </p:nvSpPr>
          <p:spPr>
            <a:xfrm>
              <a:off x="4245429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7" name="Object116"/>
            <p:cNvSpPr/>
            <p:nvPr/>
          </p:nvSpPr>
          <p:spPr>
            <a:xfrm>
              <a:off x="4484914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8" name="Object117"/>
            <p:cNvSpPr/>
            <p:nvPr/>
          </p:nvSpPr>
          <p:spPr>
            <a:xfrm>
              <a:off x="4724400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19" name="Object118"/>
            <p:cNvSpPr/>
            <p:nvPr/>
          </p:nvSpPr>
          <p:spPr>
            <a:xfrm>
              <a:off x="4963886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0" name="Object119"/>
            <p:cNvSpPr/>
            <p:nvPr/>
          </p:nvSpPr>
          <p:spPr>
            <a:xfrm>
              <a:off x="5203371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1" name="Object120"/>
            <p:cNvSpPr/>
            <p:nvPr/>
          </p:nvSpPr>
          <p:spPr>
            <a:xfrm>
              <a:off x="5442857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2" name="Object121"/>
            <p:cNvSpPr/>
            <p:nvPr/>
          </p:nvSpPr>
          <p:spPr>
            <a:xfrm>
              <a:off x="5921829" y="43368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3" name="Object122"/>
            <p:cNvSpPr/>
            <p:nvPr/>
          </p:nvSpPr>
          <p:spPr>
            <a:xfrm>
              <a:off x="3287486" y="45763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4" name="Object123"/>
            <p:cNvSpPr/>
            <p:nvPr/>
          </p:nvSpPr>
          <p:spPr>
            <a:xfrm>
              <a:off x="5921829" y="45763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25" name="Object124"/>
            <p:cNvSpPr/>
            <p:nvPr/>
          </p:nvSpPr>
          <p:spPr>
            <a:xfrm>
              <a:off x="3287486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26" name="Object125"/>
            <p:cNvSpPr/>
            <p:nvPr/>
          </p:nvSpPr>
          <p:spPr>
            <a:xfrm>
              <a:off x="3287486" y="4815840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27" name="Object126"/>
            <p:cNvSpPr/>
            <p:nvPr/>
          </p:nvSpPr>
          <p:spPr>
            <a:xfrm>
              <a:off x="3526971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28" name="Object127"/>
            <p:cNvSpPr/>
            <p:nvPr/>
          </p:nvSpPr>
          <p:spPr>
            <a:xfrm>
              <a:off x="3526971" y="4815840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29" name="Object128"/>
            <p:cNvSpPr/>
            <p:nvPr/>
          </p:nvSpPr>
          <p:spPr>
            <a:xfrm>
              <a:off x="3766457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0" name="Object129"/>
            <p:cNvSpPr/>
            <p:nvPr/>
          </p:nvSpPr>
          <p:spPr>
            <a:xfrm>
              <a:off x="4005943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1" name="Object130"/>
            <p:cNvSpPr/>
            <p:nvPr/>
          </p:nvSpPr>
          <p:spPr>
            <a:xfrm>
              <a:off x="4245429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2" name="Object131"/>
            <p:cNvSpPr/>
            <p:nvPr/>
          </p:nvSpPr>
          <p:spPr>
            <a:xfrm>
              <a:off x="4484914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3" name="Object132"/>
            <p:cNvSpPr/>
            <p:nvPr/>
          </p:nvSpPr>
          <p:spPr>
            <a:xfrm>
              <a:off x="4724400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4" name="Object133"/>
            <p:cNvSpPr/>
            <p:nvPr/>
          </p:nvSpPr>
          <p:spPr>
            <a:xfrm>
              <a:off x="4963886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5" name="Object134"/>
            <p:cNvSpPr/>
            <p:nvPr/>
          </p:nvSpPr>
          <p:spPr>
            <a:xfrm>
              <a:off x="5203371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36" name="Object135"/>
            <p:cNvSpPr/>
            <p:nvPr/>
          </p:nvSpPr>
          <p:spPr>
            <a:xfrm>
              <a:off x="5203371" y="4815840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37" name="Object136"/>
            <p:cNvSpPr/>
            <p:nvPr/>
          </p:nvSpPr>
          <p:spPr>
            <a:xfrm>
              <a:off x="5442857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8" name="Object137"/>
            <p:cNvSpPr/>
            <p:nvPr/>
          </p:nvSpPr>
          <p:spPr>
            <a:xfrm>
              <a:off x="5682343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39" name="Object138"/>
            <p:cNvSpPr/>
            <p:nvPr/>
          </p:nvSpPr>
          <p:spPr>
            <a:xfrm>
              <a:off x="5921829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0" name="Object139"/>
            <p:cNvSpPr/>
            <p:nvPr/>
          </p:nvSpPr>
          <p:spPr>
            <a:xfrm>
              <a:off x="6161314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1" name="Object140"/>
            <p:cNvSpPr/>
            <p:nvPr/>
          </p:nvSpPr>
          <p:spPr>
            <a:xfrm>
              <a:off x="6400800" y="4815840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42" name="Object141"/>
            <p:cNvSpPr/>
            <p:nvPr/>
          </p:nvSpPr>
          <p:spPr>
            <a:xfrm>
              <a:off x="6400800" y="4815840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43" name="Object142"/>
            <p:cNvSpPr/>
            <p:nvPr/>
          </p:nvSpPr>
          <p:spPr>
            <a:xfrm>
              <a:off x="3526971" y="50553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4" name="Object143"/>
            <p:cNvSpPr/>
            <p:nvPr/>
          </p:nvSpPr>
          <p:spPr>
            <a:xfrm>
              <a:off x="5203371" y="50553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5" name="Object144"/>
            <p:cNvSpPr/>
            <p:nvPr/>
          </p:nvSpPr>
          <p:spPr>
            <a:xfrm>
              <a:off x="5921829" y="50553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6" name="Object145"/>
            <p:cNvSpPr/>
            <p:nvPr/>
          </p:nvSpPr>
          <p:spPr>
            <a:xfrm>
              <a:off x="6400800" y="5055326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47" name="Object146"/>
            <p:cNvSpPr/>
            <p:nvPr/>
          </p:nvSpPr>
          <p:spPr>
            <a:xfrm>
              <a:off x="2808514" y="52948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100" dirty="0"/>
            </a:p>
          </p:txBody>
        </p:sp>
        <p:sp>
          <p:nvSpPr>
            <p:cNvPr id="148" name="Object147"/>
            <p:cNvSpPr/>
            <p:nvPr/>
          </p:nvSpPr>
          <p:spPr>
            <a:xfrm>
              <a:off x="2808514" y="5294811"/>
              <a:ext cx="239486" cy="119743"/>
            </a:xfrm>
            <a:prstGeom prst="rect">
              <a:avLst/>
            </a:prstGeom>
            <a:noFill/>
            <a:ln/>
          </p:spPr>
          <p:txBody>
            <a:bodyPr wrap="square" lIns="17780" tIns="6350" rIns="0" bIns="0" rtlCol="0" anchor="t"/>
            <a:lstStyle/>
            <a:p>
              <a:pPr algn="l"/>
              <a:endParaRPr lang="en-US" sz="800" dirty="0"/>
            </a:p>
          </p:txBody>
        </p:sp>
        <p:sp>
          <p:nvSpPr>
            <p:cNvPr id="149" name="Object148"/>
            <p:cNvSpPr/>
            <p:nvPr/>
          </p:nvSpPr>
          <p:spPr>
            <a:xfrm>
              <a:off x="3048000" y="52948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0" name="Object149"/>
            <p:cNvSpPr/>
            <p:nvPr/>
          </p:nvSpPr>
          <p:spPr>
            <a:xfrm>
              <a:off x="3287486" y="52948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1" name="Object150"/>
            <p:cNvSpPr/>
            <p:nvPr/>
          </p:nvSpPr>
          <p:spPr>
            <a:xfrm>
              <a:off x="3526971" y="52948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2" name="Object151"/>
            <p:cNvSpPr/>
            <p:nvPr/>
          </p:nvSpPr>
          <p:spPr>
            <a:xfrm>
              <a:off x="3766457" y="52948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3" name="Object152"/>
            <p:cNvSpPr/>
            <p:nvPr/>
          </p:nvSpPr>
          <p:spPr>
            <a:xfrm>
              <a:off x="4005943" y="52948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4" name="Object153"/>
            <p:cNvSpPr/>
            <p:nvPr/>
          </p:nvSpPr>
          <p:spPr>
            <a:xfrm>
              <a:off x="5203371" y="52948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5" name="Object154"/>
            <p:cNvSpPr/>
            <p:nvPr/>
          </p:nvSpPr>
          <p:spPr>
            <a:xfrm>
              <a:off x="5921829" y="52948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6" name="Object155"/>
            <p:cNvSpPr/>
            <p:nvPr/>
          </p:nvSpPr>
          <p:spPr>
            <a:xfrm>
              <a:off x="6400800" y="5294811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7" name="Object156"/>
            <p:cNvSpPr/>
            <p:nvPr/>
          </p:nvSpPr>
          <p:spPr>
            <a:xfrm>
              <a:off x="3526971" y="55342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8" name="Object157"/>
            <p:cNvSpPr/>
            <p:nvPr/>
          </p:nvSpPr>
          <p:spPr>
            <a:xfrm>
              <a:off x="5203371" y="55342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59" name="Object158"/>
            <p:cNvSpPr/>
            <p:nvPr/>
          </p:nvSpPr>
          <p:spPr>
            <a:xfrm>
              <a:off x="6400800" y="5534297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0" name="Object159"/>
            <p:cNvSpPr/>
            <p:nvPr/>
          </p:nvSpPr>
          <p:spPr>
            <a:xfrm>
              <a:off x="3526971" y="5773783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1" name="Object160"/>
            <p:cNvSpPr/>
            <p:nvPr/>
          </p:nvSpPr>
          <p:spPr>
            <a:xfrm>
              <a:off x="5203371" y="5773783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2" name="Object161"/>
            <p:cNvSpPr/>
            <p:nvPr/>
          </p:nvSpPr>
          <p:spPr>
            <a:xfrm>
              <a:off x="6400800" y="5773783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3" name="Object162"/>
            <p:cNvSpPr/>
            <p:nvPr/>
          </p:nvSpPr>
          <p:spPr>
            <a:xfrm>
              <a:off x="3526971" y="60132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4" name="Object163"/>
            <p:cNvSpPr/>
            <p:nvPr/>
          </p:nvSpPr>
          <p:spPr>
            <a:xfrm>
              <a:off x="5203371" y="6013269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5" name="Object164"/>
            <p:cNvSpPr/>
            <p:nvPr/>
          </p:nvSpPr>
          <p:spPr>
            <a:xfrm>
              <a:off x="3526971" y="62527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  <p:sp>
          <p:nvSpPr>
            <p:cNvPr id="166" name="Object165"/>
            <p:cNvSpPr/>
            <p:nvPr/>
          </p:nvSpPr>
          <p:spPr>
            <a:xfrm>
              <a:off x="5203371" y="6252754"/>
              <a:ext cx="239486" cy="239486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100" dirty="0"/>
            </a:p>
          </p:txBody>
        </p:sp>
      </p:grpSp>
      <p:sp>
        <p:nvSpPr>
          <p:cNvPr id="4" name="Object3"/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173" name="Object3">
            <a:extLst>
              <a:ext uri="{FF2B5EF4-FFF2-40B4-BE49-F238E27FC236}">
                <a16:creationId xmlns:a16="http://schemas.microsoft.com/office/drawing/2014/main" id="{1D564B0C-51CA-293A-CC84-8932CD16831C}"/>
              </a:ext>
            </a:extLst>
          </p:cNvPr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graphicFrame>
        <p:nvGraphicFramePr>
          <p:cNvPr id="174" name="Table 173">
            <a:extLst>
              <a:ext uri="{FF2B5EF4-FFF2-40B4-BE49-F238E27FC236}">
                <a16:creationId xmlns:a16="http://schemas.microsoft.com/office/drawing/2014/main" id="{5D4C6648-E884-CAA2-688C-6EB6594D54C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2804845"/>
              </p:ext>
            </p:extLst>
          </p:nvPr>
        </p:nvGraphicFramePr>
        <p:xfrm>
          <a:off x="457200" y="6871123"/>
          <a:ext cx="6858000" cy="2484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3800254929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7271291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2682996119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3376055792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3067798933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4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5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6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7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8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88185164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Kite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Rain 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Grass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Windy 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Breeze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Garden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Sprout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Equinox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Flowers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Puddles 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Rainbow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Baseball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Blossoms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Daffodil 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Raincoat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Sunshine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371583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54913968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28100845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02161841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55629607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8717278"/>
                  </a:ext>
                </a:extLst>
              </a:tr>
            </a:tbl>
          </a:graphicData>
        </a:graphic>
      </p:graphicFrame>
      <p:sp>
        <p:nvSpPr>
          <p:cNvPr id="175" name="TextBox 174">
            <a:extLst>
              <a:ext uri="{FF2B5EF4-FFF2-40B4-BE49-F238E27FC236}">
                <a16:creationId xmlns:a16="http://schemas.microsoft.com/office/drawing/2014/main" id="{B2748A94-5B28-F09E-8BFA-1E0DFB90F563}"/>
              </a:ext>
            </a:extLst>
          </p:cNvPr>
          <p:cNvSpPr txBox="1"/>
          <p:nvPr/>
        </p:nvSpPr>
        <p:spPr>
          <a:xfrm>
            <a:off x="0" y="9469241"/>
            <a:ext cx="7772400" cy="5688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indent="0" algn="ctr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100" kern="140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Sarah Carter | @mathequalslove | mathequalslove.net</a:t>
            </a:r>
            <a:endParaRPr lang="en-US" sz="700" kern="1400" dirty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  <a:p>
            <a:pPr marL="0" marR="0" indent="0" algn="l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050" kern="140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 </a:t>
            </a:r>
          </a:p>
        </p:txBody>
      </p:sp>
      <p:pic>
        <p:nvPicPr>
          <p:cNvPr id="176" name="Picture 4">
            <a:extLst>
              <a:ext uri="{FF2B5EF4-FFF2-40B4-BE49-F238E27FC236}">
                <a16:creationId xmlns:a16="http://schemas.microsoft.com/office/drawing/2014/main" id="{8A3BFFD9-1DF9-4003-C0C9-1E481A2AEE49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72364" y="9044648"/>
            <a:ext cx="3227673" cy="4245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  <p:graphicFrame>
        <p:nvGraphicFramePr>
          <p:cNvPr id="177" name="Table 176">
            <a:extLst>
              <a:ext uri="{FF2B5EF4-FFF2-40B4-BE49-F238E27FC236}">
                <a16:creationId xmlns:a16="http://schemas.microsoft.com/office/drawing/2014/main" id="{57DCBF22-9B05-1C36-C3D8-AED2AA0492C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98508518"/>
              </p:ext>
            </p:extLst>
          </p:nvPr>
        </p:nvGraphicFramePr>
        <p:xfrm>
          <a:off x="457200" y="8107620"/>
          <a:ext cx="6858000" cy="518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4251119910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3303309138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354448773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3493363029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135469191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9 Letter Words 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11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12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13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14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46969979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Butterfly 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Wheelbarrow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April Showers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Thunderstorms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Spring Cleaning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9865599"/>
                  </a:ext>
                </a:extLst>
              </a:tr>
            </a:tbl>
          </a:graphicData>
        </a:graphic>
      </p:graphicFrame>
      <p:sp>
        <p:nvSpPr>
          <p:cNvPr id="178" name="Object4">
            <a:extLst>
              <a:ext uri="{FF2B5EF4-FFF2-40B4-BE49-F238E27FC236}">
                <a16:creationId xmlns:a16="http://schemas.microsoft.com/office/drawing/2014/main" id="{95CF63AE-A055-C47A-B935-1ABEA8F48FEA}"/>
              </a:ext>
            </a:extLst>
          </p:cNvPr>
          <p:cNvSpPr/>
          <p:nvPr/>
        </p:nvSpPr>
        <p:spPr>
          <a:xfrm>
            <a:off x="274320" y="285592"/>
            <a:ext cx="7223760" cy="1209161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ctr"/>
            <a:r>
              <a:rPr lang="en-US" sz="6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SPRING</a:t>
            </a:r>
          </a:p>
          <a:p>
            <a:pPr algn="ctr"/>
            <a:r>
              <a:rPr lang="en-US" sz="24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FILL-IN PUZZLE</a:t>
            </a:r>
            <a:endParaRPr lang="en-US" sz="2400" dirty="0">
              <a:latin typeface="Century Gothic" panose="020B0502020202020204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67</Words>
  <Application>Microsoft Office PowerPoint</Application>
  <PresentationFormat>Custom</PresentationFormat>
  <Paragraphs>36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Crossword - Spring Fill-In Puzzle</dc:title>
  <dc:subject>PptxGenJS Presentation</dc:subject>
  <dc:creator>PptxGenJS</dc:creator>
  <cp:lastModifiedBy>Sarah Carter</cp:lastModifiedBy>
  <cp:revision>2</cp:revision>
  <dcterms:created xsi:type="dcterms:W3CDTF">2024-10-11T17:01:45Z</dcterms:created>
  <dcterms:modified xsi:type="dcterms:W3CDTF">2024-10-11T17:14:29Z</dcterms:modified>
</cp:coreProperties>
</file>