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D78CE8-C075-4ED8-B334-C3B8339AA19B}" v="198" dt="2025-01-11T00:30:19.7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1284" y="56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DEF6434-A73E-B7D6-B17A-100A11562A5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-1" y="376599"/>
            <a:ext cx="6098645" cy="553243"/>
          </a:xfrm>
        </p:spPr>
        <p:txBody>
          <a:bodyPr/>
          <a:lstStyle>
            <a:lvl5pPr marL="900860" indent="0">
              <a:buNone/>
              <a:defRPr/>
            </a:lvl5pPr>
          </a:lstStyle>
          <a:p>
            <a:pPr lvl="4"/>
            <a:r>
              <a:rPr lang="en-US" dirty="0"/>
              <a:t>TITLE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E15AF9D-6373-6184-26AD-21740F47E27E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10454865"/>
              </p:ext>
            </p:extLst>
          </p:nvPr>
        </p:nvGraphicFramePr>
        <p:xfrm>
          <a:off x="542366" y="1862479"/>
          <a:ext cx="50292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387976653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096671778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353363712"/>
                    </a:ext>
                  </a:extLst>
                </a:gridCol>
              </a:tblGrid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858522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9508580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87516"/>
                  </a:ext>
                </a:extLst>
              </a:tr>
            </a:tbl>
          </a:graphicData>
        </a:graphic>
      </p:graphicFrame>
      <p:sp>
        <p:nvSpPr>
          <p:cNvPr id="10" name="TextBox 21 M">
            <a:extLst>
              <a:ext uri="{FF2B5EF4-FFF2-40B4-BE49-F238E27FC236}">
                <a16:creationId xmlns:a16="http://schemas.microsoft.com/office/drawing/2014/main" id="{A8C00044-5F31-DCE4-0AA9-3FA6ACB2D7C5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383340" y="7178690"/>
            <a:ext cx="7231529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C2F8F58-F478-8032-77E9-31AA0887725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09480579"/>
              </p:ext>
            </p:extLst>
          </p:nvPr>
        </p:nvGraphicFramePr>
        <p:xfrm>
          <a:off x="6712396" y="541816"/>
          <a:ext cx="2743200" cy="6853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41855454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43506742"/>
                    </a:ext>
                  </a:extLst>
                </a:gridCol>
              </a:tblGrid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1891301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3738856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3020198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4606773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781997"/>
                  </a:ext>
                </a:extLst>
              </a:tr>
            </a:tbl>
          </a:graphicData>
        </a:graphic>
      </p:graphicFrame>
      <p:pic>
        <p:nvPicPr>
          <p:cNvPr id="14" name="Picture 1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D0F6269-B744-8241-72E3-4227797F0B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374" y="7178690"/>
            <a:ext cx="1639150" cy="227961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409580-BA42-3407-48C0-6A8558F85843}"/>
              </a:ext>
            </a:extLst>
          </p:cNvPr>
          <p:cNvCxnSpPr>
            <a:cxnSpLocks/>
          </p:cNvCxnSpPr>
          <p:nvPr userDrawn="1"/>
        </p:nvCxnSpPr>
        <p:spPr>
          <a:xfrm flipV="1">
            <a:off x="6098651" y="0"/>
            <a:ext cx="1" cy="7792278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92B993A5-7F5C-4ED0-C623-6DA7332A79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11942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Picture Placeholder 27">
            <a:extLst>
              <a:ext uri="{FF2B5EF4-FFF2-40B4-BE49-F238E27FC236}">
                <a16:creationId xmlns:a16="http://schemas.microsoft.com/office/drawing/2014/main" id="{BF8A1E4A-6580-17AC-E8EB-6175156ED61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8860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0" name="Picture Placeholder 27">
            <a:extLst>
              <a:ext uri="{FF2B5EF4-FFF2-40B4-BE49-F238E27FC236}">
                <a16:creationId xmlns:a16="http://schemas.microsoft.com/office/drawing/2014/main" id="{E95D84B9-E669-4E10-A685-6F2F1C1030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11942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1" name="Picture Placeholder 27">
            <a:extLst>
              <a:ext uri="{FF2B5EF4-FFF2-40B4-BE49-F238E27FC236}">
                <a16:creationId xmlns:a16="http://schemas.microsoft.com/office/drawing/2014/main" id="{B121E4A5-6324-577A-2A0D-BFB19B4D8C7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38860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2" name="Picture Placeholder 27">
            <a:extLst>
              <a:ext uri="{FF2B5EF4-FFF2-40B4-BE49-F238E27FC236}">
                <a16:creationId xmlns:a16="http://schemas.microsoft.com/office/drawing/2014/main" id="{65D55872-5EEE-8B0E-AF36-2EF3F152049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11942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3" name="Picture Placeholder 27">
            <a:extLst>
              <a:ext uri="{FF2B5EF4-FFF2-40B4-BE49-F238E27FC236}">
                <a16:creationId xmlns:a16="http://schemas.microsoft.com/office/drawing/2014/main" id="{0A7B7075-22EA-0335-D6EC-D62DA812E0D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38860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4" name="Picture Placeholder 27">
            <a:extLst>
              <a:ext uri="{FF2B5EF4-FFF2-40B4-BE49-F238E27FC236}">
                <a16:creationId xmlns:a16="http://schemas.microsoft.com/office/drawing/2014/main" id="{C0173D40-9FAF-7DA7-CE55-0E8FB3B7049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711942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5" name="Picture Placeholder 27">
            <a:extLst>
              <a:ext uri="{FF2B5EF4-FFF2-40B4-BE49-F238E27FC236}">
                <a16:creationId xmlns:a16="http://schemas.microsoft.com/office/drawing/2014/main" id="{B83EA924-6F5E-9E89-C877-603CD9D17AC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38860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6" name="Picture Placeholder 27">
            <a:extLst>
              <a:ext uri="{FF2B5EF4-FFF2-40B4-BE49-F238E27FC236}">
                <a16:creationId xmlns:a16="http://schemas.microsoft.com/office/drawing/2014/main" id="{22B87430-CF15-AD2F-D49F-A2B1BDF2B38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711942" y="607688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7" name="Picture Placeholder 27">
            <a:extLst>
              <a:ext uri="{FF2B5EF4-FFF2-40B4-BE49-F238E27FC236}">
                <a16:creationId xmlns:a16="http://schemas.microsoft.com/office/drawing/2014/main" id="{56FDF18B-45AF-BF2B-5C98-3D9D96648FB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38860" y="6076888"/>
            <a:ext cx="1316736" cy="1320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43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1AF38C-CCD7-994F-FB9F-23C6458BE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6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C61A23-2959-A8C6-8FE3-6FB85A5E83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DC001-6B25-51DE-1490-33D0CD99A3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8C3B4A-4A2E-4E39-B190-A66A8FF99C55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A6F57-FE8F-57A2-F988-503CB99661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6" y="7203865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DBD3D-3AE0-73C6-458D-6BC04613DE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18D28C-C2BD-4D81-BC47-32315EB5B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936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48" userDrawn="1">
          <p15:clr>
            <a:srgbClr val="F26B43"/>
          </p15:clr>
        </p15:guide>
        <p15:guide id="2" pos="31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C229881-BC60-9AE0-1092-68AFBFE950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401651"/>
            <a:ext cx="6098645" cy="6755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>
                <a:latin typeface="Century Gothic" panose="020B0502020202020204" pitchFamily="34" charset="0"/>
              </a:rPr>
              <a:t>SPRING TIC-TAC-TOE</a:t>
            </a:r>
          </a:p>
        </p:txBody>
      </p:sp>
      <p:pic>
        <p:nvPicPr>
          <p:cNvPr id="215" name="Picture Placeholder 214">
            <a:extLst>
              <a:ext uri="{FF2B5EF4-FFF2-40B4-BE49-F238E27FC236}">
                <a16:creationId xmlns:a16="http://schemas.microsoft.com/office/drawing/2014/main" id="{0ABC0525-F39F-B49F-C78E-927445552FD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>
          <a:xfrm>
            <a:off x="6783062" y="612458"/>
            <a:ext cx="1193987" cy="1197672"/>
          </a:xfrm>
        </p:spPr>
      </p:pic>
      <p:pic>
        <p:nvPicPr>
          <p:cNvPr id="217" name="Picture Placeholder 216">
            <a:extLst>
              <a:ext uri="{FF2B5EF4-FFF2-40B4-BE49-F238E27FC236}">
                <a16:creationId xmlns:a16="http://schemas.microsoft.com/office/drawing/2014/main" id="{C28B1B4B-7241-D9CA-B0E8-C96E8E544B2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>
          <a:xfrm>
            <a:off x="8209980" y="612458"/>
            <a:ext cx="1193987" cy="1197672"/>
          </a:xfrm>
        </p:spPr>
      </p:pic>
      <p:pic>
        <p:nvPicPr>
          <p:cNvPr id="219" name="Picture Placeholder 218">
            <a:extLst>
              <a:ext uri="{FF2B5EF4-FFF2-40B4-BE49-F238E27FC236}">
                <a16:creationId xmlns:a16="http://schemas.microsoft.com/office/drawing/2014/main" id="{29938044-87A6-C7B2-CA56-042DE51D323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>
          <a:xfrm>
            <a:off x="6783062" y="2000277"/>
            <a:ext cx="1193987" cy="1197672"/>
          </a:xfrm>
        </p:spPr>
      </p:pic>
      <p:pic>
        <p:nvPicPr>
          <p:cNvPr id="221" name="Picture Placeholder 220">
            <a:extLst>
              <a:ext uri="{FF2B5EF4-FFF2-40B4-BE49-F238E27FC236}">
                <a16:creationId xmlns:a16="http://schemas.microsoft.com/office/drawing/2014/main" id="{F84EE05E-F43A-3C04-3537-31B25D16793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>
          <a:xfrm>
            <a:off x="8209980" y="2000277"/>
            <a:ext cx="1193987" cy="1197672"/>
          </a:xfrm>
        </p:spPr>
      </p:pic>
      <p:pic>
        <p:nvPicPr>
          <p:cNvPr id="223" name="Picture Placeholder 222">
            <a:extLst>
              <a:ext uri="{FF2B5EF4-FFF2-40B4-BE49-F238E27FC236}">
                <a16:creationId xmlns:a16="http://schemas.microsoft.com/office/drawing/2014/main" id="{1526501B-B749-7067-8182-1DB47E0CD7B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>
          <a:xfrm>
            <a:off x="6783062" y="3365611"/>
            <a:ext cx="1193987" cy="1197672"/>
          </a:xfrm>
        </p:spPr>
      </p:pic>
      <p:pic>
        <p:nvPicPr>
          <p:cNvPr id="225" name="Picture Placeholder 224">
            <a:extLst>
              <a:ext uri="{FF2B5EF4-FFF2-40B4-BE49-F238E27FC236}">
                <a16:creationId xmlns:a16="http://schemas.microsoft.com/office/drawing/2014/main" id="{435654A3-3841-32F1-CE84-B7C43F8DCA32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>
          <a:xfrm>
            <a:off x="8209980" y="3365611"/>
            <a:ext cx="1193987" cy="1197672"/>
          </a:xfrm>
        </p:spPr>
      </p:pic>
      <p:pic>
        <p:nvPicPr>
          <p:cNvPr id="227" name="Picture Placeholder 226">
            <a:extLst>
              <a:ext uri="{FF2B5EF4-FFF2-40B4-BE49-F238E27FC236}">
                <a16:creationId xmlns:a16="http://schemas.microsoft.com/office/drawing/2014/main" id="{B01961D6-2842-FAEE-2B89-701C650EA896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>
          <a:xfrm>
            <a:off x="6783062" y="4755866"/>
            <a:ext cx="1193987" cy="1197672"/>
          </a:xfrm>
        </p:spPr>
      </p:pic>
      <p:pic>
        <p:nvPicPr>
          <p:cNvPr id="229" name="Picture Placeholder 228">
            <a:extLst>
              <a:ext uri="{FF2B5EF4-FFF2-40B4-BE49-F238E27FC236}">
                <a16:creationId xmlns:a16="http://schemas.microsoft.com/office/drawing/2014/main" id="{4FAE8F34-15E9-CC53-96DC-43E874566180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>
          <a:xfrm>
            <a:off x="8209980" y="4755866"/>
            <a:ext cx="1193987" cy="1197672"/>
          </a:xfrm>
        </p:spPr>
      </p:pic>
      <p:pic>
        <p:nvPicPr>
          <p:cNvPr id="231" name="Picture Placeholder 230">
            <a:extLst>
              <a:ext uri="{FF2B5EF4-FFF2-40B4-BE49-F238E27FC236}">
                <a16:creationId xmlns:a16="http://schemas.microsoft.com/office/drawing/2014/main" id="{AEA1F44C-F2D8-BC7D-DE68-91AD29D3D2EF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>
          <a:xfrm>
            <a:off x="6783062" y="6148008"/>
            <a:ext cx="1193987" cy="1197672"/>
          </a:xfrm>
        </p:spPr>
      </p:pic>
      <p:pic>
        <p:nvPicPr>
          <p:cNvPr id="233" name="Picture Placeholder 232">
            <a:extLst>
              <a:ext uri="{FF2B5EF4-FFF2-40B4-BE49-F238E27FC236}">
                <a16:creationId xmlns:a16="http://schemas.microsoft.com/office/drawing/2014/main" id="{2756146D-F5F1-F73F-D674-05D5EAE3465C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>
          <a:xfrm>
            <a:off x="8209980" y="6148008"/>
            <a:ext cx="1193987" cy="1197672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5A718BB-EE12-B3B6-3A86-3E61B71CFDD3}"/>
              </a:ext>
            </a:extLst>
          </p:cNvPr>
          <p:cNvSpPr txBox="1"/>
          <p:nvPr/>
        </p:nvSpPr>
        <p:spPr>
          <a:xfrm>
            <a:off x="498489" y="965180"/>
            <a:ext cx="5386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entury Gothic" panose="020B0502020202020204" pitchFamily="34" charset="0"/>
              </a:rPr>
              <a:t>Be the first player to get three in a row (horizontally, vertically, or diagonally).  </a:t>
            </a:r>
          </a:p>
        </p:txBody>
      </p:sp>
    </p:spTree>
    <p:extLst>
      <p:ext uri="{BB962C8B-B14F-4D97-AF65-F5344CB8AC3E}">
        <p14:creationId xmlns:p14="http://schemas.microsoft.com/office/powerpoint/2010/main" val="20982297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59-2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20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2025-01-10T23:36:58Z</dcterms:created>
  <dcterms:modified xsi:type="dcterms:W3CDTF">2025-01-11T00:30:53Z</dcterms:modified>
</cp:coreProperties>
</file>