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204" autoAdjust="0"/>
    <p:restoredTop sz="94610"/>
  </p:normalViewPr>
  <p:slideViewPr>
    <p:cSldViewPr snapToGrid="0" snapToObjects="1">
      <p:cViewPr>
        <p:scale>
          <a:sx n="160" d="100"/>
          <a:sy n="160" d="100"/>
        </p:scale>
        <p:origin x="1236" y="-3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5C6C9905-5578-413D-9F42-D01570EAAF3E}"/>
    <pc:docChg chg="delSld">
      <pc:chgData name="Sarah Carter" userId="4b4e2a7e9c42e1b2" providerId="LiveId" clId="{5C6C9905-5578-413D-9F42-D01570EAAF3E}" dt="2025-02-26T20:58:28.488" v="0" actId="2696"/>
      <pc:docMkLst>
        <pc:docMk/>
      </pc:docMkLst>
      <pc:sldChg chg="del">
        <pc:chgData name="Sarah Carter" userId="4b4e2a7e9c42e1b2" providerId="LiveId" clId="{5C6C9905-5578-413D-9F42-D01570EAAF3E}" dt="2025-02-26T20:58:28.488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040826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1"/>
          <p:cNvSpPr/>
          <p:nvPr/>
        </p:nvSpPr>
        <p:spPr>
          <a:xfrm>
            <a:off x="274320" y="274320"/>
            <a:ext cx="7223760" cy="91440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4" name="Object3"/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167" name="Object4">
            <a:extLst>
              <a:ext uri="{FF2B5EF4-FFF2-40B4-BE49-F238E27FC236}">
                <a16:creationId xmlns:a16="http://schemas.microsoft.com/office/drawing/2014/main" id="{114BABE5-4BA8-BF88-D71A-4312FD2D8CC9}"/>
              </a:ext>
            </a:extLst>
          </p:cNvPr>
          <p:cNvSpPr/>
          <p:nvPr/>
        </p:nvSpPr>
        <p:spPr>
          <a:xfrm>
            <a:off x="274320" y="285592"/>
            <a:ext cx="7223760" cy="1209161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ctr"/>
            <a:r>
              <a:rPr lang="en-US" sz="6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ST. PATRICK’S DAY</a:t>
            </a:r>
          </a:p>
          <a:p>
            <a:pPr algn="ctr"/>
            <a:r>
              <a:rPr lang="en-US" sz="24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FILL-IN PUZZLE</a:t>
            </a:r>
            <a:endParaRPr lang="en-US" sz="2400" dirty="0">
              <a:latin typeface="Century Gothic" panose="020B0502020202020204" pitchFamily="34" charset="0"/>
            </a:endParaRPr>
          </a:p>
        </p:txBody>
      </p:sp>
      <p:graphicFrame>
        <p:nvGraphicFramePr>
          <p:cNvPr id="168" name="Table 167">
            <a:extLst>
              <a:ext uri="{FF2B5EF4-FFF2-40B4-BE49-F238E27FC236}">
                <a16:creationId xmlns:a16="http://schemas.microsoft.com/office/drawing/2014/main" id="{DC36531E-75D9-00B6-4D20-7CF959E1C53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4050579"/>
              </p:ext>
            </p:extLst>
          </p:nvPr>
        </p:nvGraphicFramePr>
        <p:xfrm>
          <a:off x="457200" y="8102346"/>
          <a:ext cx="6858000" cy="85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1351785928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4251119910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303309138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354448773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941074956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8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9 Letter Words 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10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12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>
                          <a:latin typeface="Century Gothic" panose="020B0502020202020204" pitchFamily="34" charset="0"/>
                        </a:rPr>
                        <a:t>14 </a:t>
                      </a:r>
                      <a:r>
                        <a:rPr lang="en-US" sz="1100" dirty="0">
                          <a:latin typeface="Century Gothic" panose="020B0502020202020204" pitchFamily="34" charset="0"/>
                        </a:rPr>
                        <a:t>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46969979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Folklore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Mischief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Shamrock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Horseshoe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Pot of Gold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Tradition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Corned Beef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Leprechaun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Blarney Stone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Saint Patrick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Luck of the Irish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865599"/>
                  </a:ext>
                </a:extLst>
              </a:tr>
            </a:tbl>
          </a:graphicData>
        </a:graphic>
      </p:graphicFrame>
      <p:sp>
        <p:nvSpPr>
          <p:cNvPr id="169" name="Object3">
            <a:extLst>
              <a:ext uri="{FF2B5EF4-FFF2-40B4-BE49-F238E27FC236}">
                <a16:creationId xmlns:a16="http://schemas.microsoft.com/office/drawing/2014/main" id="{E4E169FD-1C08-A6EC-170E-E248BAE6DE62}"/>
              </a:ext>
            </a:extLst>
          </p:cNvPr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170" name="Object3">
            <a:extLst>
              <a:ext uri="{FF2B5EF4-FFF2-40B4-BE49-F238E27FC236}">
                <a16:creationId xmlns:a16="http://schemas.microsoft.com/office/drawing/2014/main" id="{E03BDF99-02D5-EB65-4972-64BFC81C375B}"/>
              </a:ext>
            </a:extLst>
          </p:cNvPr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graphicFrame>
        <p:nvGraphicFramePr>
          <p:cNvPr id="171" name="Table 170">
            <a:extLst>
              <a:ext uri="{FF2B5EF4-FFF2-40B4-BE49-F238E27FC236}">
                <a16:creationId xmlns:a16="http://schemas.microsoft.com/office/drawing/2014/main" id="{221ED88D-B888-516A-B2FB-E4E70F6414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5363543"/>
              </p:ext>
            </p:extLst>
          </p:nvPr>
        </p:nvGraphicFramePr>
        <p:xfrm>
          <a:off x="439420" y="6840093"/>
          <a:ext cx="6875780" cy="1021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18945">
                  <a:extLst>
                    <a:ext uri="{9D8B030D-6E8A-4147-A177-3AD203B41FA5}">
                      <a16:colId xmlns:a16="http://schemas.microsoft.com/office/drawing/2014/main" val="2389710487"/>
                    </a:ext>
                  </a:extLst>
                </a:gridCol>
                <a:gridCol w="1718945">
                  <a:extLst>
                    <a:ext uri="{9D8B030D-6E8A-4147-A177-3AD203B41FA5}">
                      <a16:colId xmlns:a16="http://schemas.microsoft.com/office/drawing/2014/main" val="17271291"/>
                    </a:ext>
                  </a:extLst>
                </a:gridCol>
                <a:gridCol w="1718945">
                  <a:extLst>
                    <a:ext uri="{9D8B030D-6E8A-4147-A177-3AD203B41FA5}">
                      <a16:colId xmlns:a16="http://schemas.microsoft.com/office/drawing/2014/main" val="2682996119"/>
                    </a:ext>
                  </a:extLst>
                </a:gridCol>
                <a:gridCol w="1718945">
                  <a:extLst>
                    <a:ext uri="{9D8B030D-6E8A-4147-A177-3AD203B41FA5}">
                      <a16:colId xmlns:a16="http://schemas.microsoft.com/office/drawing/2014/main" val="3376055792"/>
                    </a:ext>
                  </a:extLst>
                </a:gridCol>
              </a:tblGrid>
              <a:tr h="126109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3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5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6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7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88185164"/>
                  </a:ext>
                </a:extLst>
              </a:tr>
              <a:tr h="452508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Jig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Coins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Green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March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Pinch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Clover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Dublin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Ireland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Rainbow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371583"/>
                  </a:ext>
                </a:extLst>
              </a:tr>
            </a:tbl>
          </a:graphicData>
        </a:graphic>
      </p:graphicFrame>
      <p:pic>
        <p:nvPicPr>
          <p:cNvPr id="172" name="Picture 4">
            <a:extLst>
              <a:ext uri="{FF2B5EF4-FFF2-40B4-BE49-F238E27FC236}">
                <a16:creationId xmlns:a16="http://schemas.microsoft.com/office/drawing/2014/main" id="{FAB13DAF-763B-0B04-DC52-6B001B42585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59412" y="9331451"/>
            <a:ext cx="2152149" cy="283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  <p:sp>
        <p:nvSpPr>
          <p:cNvPr id="173" name="TextBox 172">
            <a:extLst>
              <a:ext uri="{FF2B5EF4-FFF2-40B4-BE49-F238E27FC236}">
                <a16:creationId xmlns:a16="http://schemas.microsoft.com/office/drawing/2014/main" id="{91BE29A5-0DF2-D450-944C-5DE8449B0A32}"/>
              </a:ext>
            </a:extLst>
          </p:cNvPr>
          <p:cNvSpPr txBox="1"/>
          <p:nvPr/>
        </p:nvSpPr>
        <p:spPr>
          <a:xfrm>
            <a:off x="-1276361" y="9346558"/>
            <a:ext cx="7772400" cy="5688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indent="0" algn="ctr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1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Sarah Carter | @mathequalslove | mathequalslove.net | </a:t>
            </a:r>
            <a:endParaRPr lang="en-US" sz="7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05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</p:txBody>
      </p:sp>
      <p:grpSp>
        <p:nvGrpSpPr>
          <p:cNvPr id="5" name="Group">
            <a:extLst>
              <a:ext uri="{FF2B5EF4-FFF2-40B4-BE49-F238E27FC236}">
                <a16:creationId xmlns:a16="http://schemas.microsoft.com/office/drawing/2014/main" id="{25B1C243-6318-C677-34C4-35F300964FCB}"/>
              </a:ext>
            </a:extLst>
          </p:cNvPr>
          <p:cNvGrpSpPr/>
          <p:nvPr/>
        </p:nvGrpSpPr>
        <p:grpSpPr>
          <a:xfrm>
            <a:off x="265430" y="1465728"/>
            <a:ext cx="7223760" cy="5029200"/>
            <a:chOff x="274320" y="1463040"/>
            <a:chExt cx="7223760" cy="5029200"/>
          </a:xfrm>
        </p:grpSpPr>
        <p:sp>
          <p:nvSpPr>
            <p:cNvPr id="6" name="Object1">
              <a:extLst>
                <a:ext uri="{FF2B5EF4-FFF2-40B4-BE49-F238E27FC236}">
                  <a16:creationId xmlns:a16="http://schemas.microsoft.com/office/drawing/2014/main" id="{BE27E800-A94A-AB9A-9F3D-F859334C5DC3}"/>
                </a:ext>
              </a:extLst>
            </p:cNvPr>
            <p:cNvSpPr/>
            <p:nvPr/>
          </p:nvSpPr>
          <p:spPr>
            <a:xfrm>
              <a:off x="274320" y="1463040"/>
              <a:ext cx="7223760" cy="5029200"/>
            </a:xfrm>
            <a:prstGeom prst="rect">
              <a:avLst/>
            </a:prstGeom>
            <a:noFill/>
            <a:ln/>
          </p:spPr>
          <p:txBody>
            <a:bodyPr/>
            <a:lstStyle/>
            <a:p>
              <a:endParaRPr lang="en-US"/>
            </a:p>
          </p:txBody>
        </p:sp>
        <p:sp>
          <p:nvSpPr>
            <p:cNvPr id="7" name="Object2">
              <a:extLst>
                <a:ext uri="{FF2B5EF4-FFF2-40B4-BE49-F238E27FC236}">
                  <a16:creationId xmlns:a16="http://schemas.microsoft.com/office/drawing/2014/main" id="{CB7CF4C0-11DC-5072-561C-C466DE728A29}"/>
                </a:ext>
              </a:extLst>
            </p:cNvPr>
            <p:cNvSpPr/>
            <p:nvPr/>
          </p:nvSpPr>
          <p:spPr>
            <a:xfrm>
              <a:off x="2582333" y="14630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87" name="Object3">
              <a:extLst>
                <a:ext uri="{FF2B5EF4-FFF2-40B4-BE49-F238E27FC236}">
                  <a16:creationId xmlns:a16="http://schemas.microsoft.com/office/drawing/2014/main" id="{17E82553-F396-15E7-2BF0-C043B7D66A27}"/>
                </a:ext>
              </a:extLst>
            </p:cNvPr>
            <p:cNvSpPr/>
            <p:nvPr/>
          </p:nvSpPr>
          <p:spPr>
            <a:xfrm>
              <a:off x="2582333" y="1463040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97" name="Object4">
              <a:extLst>
                <a:ext uri="{FF2B5EF4-FFF2-40B4-BE49-F238E27FC236}">
                  <a16:creationId xmlns:a16="http://schemas.microsoft.com/office/drawing/2014/main" id="{6F748B8F-3FE4-8857-9EE4-346D27E68961}"/>
                </a:ext>
              </a:extLst>
            </p:cNvPr>
            <p:cNvSpPr/>
            <p:nvPr/>
          </p:nvSpPr>
          <p:spPr>
            <a:xfrm>
              <a:off x="2582333" y="1649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74" name="Object5">
              <a:extLst>
                <a:ext uri="{FF2B5EF4-FFF2-40B4-BE49-F238E27FC236}">
                  <a16:creationId xmlns:a16="http://schemas.microsoft.com/office/drawing/2014/main" id="{4DCF721A-BA9F-376C-975F-D750768AB575}"/>
                </a:ext>
              </a:extLst>
            </p:cNvPr>
            <p:cNvSpPr/>
            <p:nvPr/>
          </p:nvSpPr>
          <p:spPr>
            <a:xfrm>
              <a:off x="2582333" y="18355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75" name="Object6">
              <a:extLst>
                <a:ext uri="{FF2B5EF4-FFF2-40B4-BE49-F238E27FC236}">
                  <a16:creationId xmlns:a16="http://schemas.microsoft.com/office/drawing/2014/main" id="{22CE01C6-5A6D-7AFF-B48D-AF3E5AA467C6}"/>
                </a:ext>
              </a:extLst>
            </p:cNvPr>
            <p:cNvSpPr/>
            <p:nvPr/>
          </p:nvSpPr>
          <p:spPr>
            <a:xfrm>
              <a:off x="2209800" y="2021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76" name="Object7">
              <a:extLst>
                <a:ext uri="{FF2B5EF4-FFF2-40B4-BE49-F238E27FC236}">
                  <a16:creationId xmlns:a16="http://schemas.microsoft.com/office/drawing/2014/main" id="{B197796F-1C5A-60E0-07A7-883E4E0AD7D3}"/>
                </a:ext>
              </a:extLst>
            </p:cNvPr>
            <p:cNvSpPr/>
            <p:nvPr/>
          </p:nvSpPr>
          <p:spPr>
            <a:xfrm>
              <a:off x="2209800" y="2021840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177" name="Object8">
              <a:extLst>
                <a:ext uri="{FF2B5EF4-FFF2-40B4-BE49-F238E27FC236}">
                  <a16:creationId xmlns:a16="http://schemas.microsoft.com/office/drawing/2014/main" id="{E07DE460-D0AC-1BEA-7494-4760B549B27D}"/>
                </a:ext>
              </a:extLst>
            </p:cNvPr>
            <p:cNvSpPr/>
            <p:nvPr/>
          </p:nvSpPr>
          <p:spPr>
            <a:xfrm>
              <a:off x="2396067" y="2021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78" name="Object9">
              <a:extLst>
                <a:ext uri="{FF2B5EF4-FFF2-40B4-BE49-F238E27FC236}">
                  <a16:creationId xmlns:a16="http://schemas.microsoft.com/office/drawing/2014/main" id="{1A5C60A1-7980-5EF9-B251-401BE176F91C}"/>
                </a:ext>
              </a:extLst>
            </p:cNvPr>
            <p:cNvSpPr/>
            <p:nvPr/>
          </p:nvSpPr>
          <p:spPr>
            <a:xfrm>
              <a:off x="2582333" y="2021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79" name="Object10">
              <a:extLst>
                <a:ext uri="{FF2B5EF4-FFF2-40B4-BE49-F238E27FC236}">
                  <a16:creationId xmlns:a16="http://schemas.microsoft.com/office/drawing/2014/main" id="{945DA414-B419-7033-CDE9-CCBDCBB5217B}"/>
                </a:ext>
              </a:extLst>
            </p:cNvPr>
            <p:cNvSpPr/>
            <p:nvPr/>
          </p:nvSpPr>
          <p:spPr>
            <a:xfrm>
              <a:off x="2768600" y="2021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80" name="Object11">
              <a:extLst>
                <a:ext uri="{FF2B5EF4-FFF2-40B4-BE49-F238E27FC236}">
                  <a16:creationId xmlns:a16="http://schemas.microsoft.com/office/drawing/2014/main" id="{F3CA0CAB-68A8-410B-87EC-1C2A8648F5F3}"/>
                </a:ext>
              </a:extLst>
            </p:cNvPr>
            <p:cNvSpPr/>
            <p:nvPr/>
          </p:nvSpPr>
          <p:spPr>
            <a:xfrm>
              <a:off x="2954867" y="2021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81" name="Object12">
              <a:extLst>
                <a:ext uri="{FF2B5EF4-FFF2-40B4-BE49-F238E27FC236}">
                  <a16:creationId xmlns:a16="http://schemas.microsoft.com/office/drawing/2014/main" id="{DBC052BF-E1BD-921C-4894-68F906033C46}"/>
                </a:ext>
              </a:extLst>
            </p:cNvPr>
            <p:cNvSpPr/>
            <p:nvPr/>
          </p:nvSpPr>
          <p:spPr>
            <a:xfrm>
              <a:off x="2954867" y="2021840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182" name="Object13">
              <a:extLst>
                <a:ext uri="{FF2B5EF4-FFF2-40B4-BE49-F238E27FC236}">
                  <a16:creationId xmlns:a16="http://schemas.microsoft.com/office/drawing/2014/main" id="{D3E9432C-765D-AA22-6BAF-9EAA51E2865B}"/>
                </a:ext>
              </a:extLst>
            </p:cNvPr>
            <p:cNvSpPr/>
            <p:nvPr/>
          </p:nvSpPr>
          <p:spPr>
            <a:xfrm>
              <a:off x="3141133" y="2021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83" name="Object14">
              <a:extLst>
                <a:ext uri="{FF2B5EF4-FFF2-40B4-BE49-F238E27FC236}">
                  <a16:creationId xmlns:a16="http://schemas.microsoft.com/office/drawing/2014/main" id="{46C15489-2267-A431-4192-7496594FDEEA}"/>
                </a:ext>
              </a:extLst>
            </p:cNvPr>
            <p:cNvSpPr/>
            <p:nvPr/>
          </p:nvSpPr>
          <p:spPr>
            <a:xfrm>
              <a:off x="3327400" y="2021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84" name="Object15">
              <a:extLst>
                <a:ext uri="{FF2B5EF4-FFF2-40B4-BE49-F238E27FC236}">
                  <a16:creationId xmlns:a16="http://schemas.microsoft.com/office/drawing/2014/main" id="{0941A4DA-0BAD-44E8-F873-D287D5575BF3}"/>
                </a:ext>
              </a:extLst>
            </p:cNvPr>
            <p:cNvSpPr/>
            <p:nvPr/>
          </p:nvSpPr>
          <p:spPr>
            <a:xfrm>
              <a:off x="3513667" y="2021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85" name="Object16">
              <a:extLst>
                <a:ext uri="{FF2B5EF4-FFF2-40B4-BE49-F238E27FC236}">
                  <a16:creationId xmlns:a16="http://schemas.microsoft.com/office/drawing/2014/main" id="{4BDBFE84-D85C-38F9-A280-A352247E6170}"/>
                </a:ext>
              </a:extLst>
            </p:cNvPr>
            <p:cNvSpPr/>
            <p:nvPr/>
          </p:nvSpPr>
          <p:spPr>
            <a:xfrm>
              <a:off x="2582333" y="2208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86" name="Object17">
              <a:extLst>
                <a:ext uri="{FF2B5EF4-FFF2-40B4-BE49-F238E27FC236}">
                  <a16:creationId xmlns:a16="http://schemas.microsoft.com/office/drawing/2014/main" id="{EE6F6A8E-DA82-9EA7-4FD7-AFCDACBF499A}"/>
                </a:ext>
              </a:extLst>
            </p:cNvPr>
            <p:cNvSpPr/>
            <p:nvPr/>
          </p:nvSpPr>
          <p:spPr>
            <a:xfrm>
              <a:off x="2954867" y="2208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87" name="Object18">
              <a:extLst>
                <a:ext uri="{FF2B5EF4-FFF2-40B4-BE49-F238E27FC236}">
                  <a16:creationId xmlns:a16="http://schemas.microsoft.com/office/drawing/2014/main" id="{F671D375-073D-9821-86C6-A4D82E66A0AC}"/>
                </a:ext>
              </a:extLst>
            </p:cNvPr>
            <p:cNvSpPr/>
            <p:nvPr/>
          </p:nvSpPr>
          <p:spPr>
            <a:xfrm>
              <a:off x="2582333" y="2394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88" name="Object19">
              <a:extLst>
                <a:ext uri="{FF2B5EF4-FFF2-40B4-BE49-F238E27FC236}">
                  <a16:creationId xmlns:a16="http://schemas.microsoft.com/office/drawing/2014/main" id="{6F0F1675-51F3-90E8-9EC8-87F1D2A98CF3}"/>
                </a:ext>
              </a:extLst>
            </p:cNvPr>
            <p:cNvSpPr/>
            <p:nvPr/>
          </p:nvSpPr>
          <p:spPr>
            <a:xfrm>
              <a:off x="2954867" y="2394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89" name="Object20">
              <a:extLst>
                <a:ext uri="{FF2B5EF4-FFF2-40B4-BE49-F238E27FC236}">
                  <a16:creationId xmlns:a16="http://schemas.microsoft.com/office/drawing/2014/main" id="{571C6B20-1476-1987-F2A4-70F067C89D20}"/>
                </a:ext>
              </a:extLst>
            </p:cNvPr>
            <p:cNvSpPr/>
            <p:nvPr/>
          </p:nvSpPr>
          <p:spPr>
            <a:xfrm>
              <a:off x="2954867" y="2394373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190" name="Object21">
              <a:extLst>
                <a:ext uri="{FF2B5EF4-FFF2-40B4-BE49-F238E27FC236}">
                  <a16:creationId xmlns:a16="http://schemas.microsoft.com/office/drawing/2014/main" id="{6DF62361-DC00-78D3-85F9-5DBDBA03466A}"/>
                </a:ext>
              </a:extLst>
            </p:cNvPr>
            <p:cNvSpPr/>
            <p:nvPr/>
          </p:nvSpPr>
          <p:spPr>
            <a:xfrm>
              <a:off x="3141133" y="2394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91" name="Object22">
              <a:extLst>
                <a:ext uri="{FF2B5EF4-FFF2-40B4-BE49-F238E27FC236}">
                  <a16:creationId xmlns:a16="http://schemas.microsoft.com/office/drawing/2014/main" id="{FB20FC01-9299-56BF-EA7F-2F1BB7B12E34}"/>
                </a:ext>
              </a:extLst>
            </p:cNvPr>
            <p:cNvSpPr/>
            <p:nvPr/>
          </p:nvSpPr>
          <p:spPr>
            <a:xfrm>
              <a:off x="3327400" y="2394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92" name="Object23">
              <a:extLst>
                <a:ext uri="{FF2B5EF4-FFF2-40B4-BE49-F238E27FC236}">
                  <a16:creationId xmlns:a16="http://schemas.microsoft.com/office/drawing/2014/main" id="{86C5122F-2EF6-C2B3-2F0C-13FD8CB61AB9}"/>
                </a:ext>
              </a:extLst>
            </p:cNvPr>
            <p:cNvSpPr/>
            <p:nvPr/>
          </p:nvSpPr>
          <p:spPr>
            <a:xfrm>
              <a:off x="3513667" y="2394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93" name="Object24">
              <a:extLst>
                <a:ext uri="{FF2B5EF4-FFF2-40B4-BE49-F238E27FC236}">
                  <a16:creationId xmlns:a16="http://schemas.microsoft.com/office/drawing/2014/main" id="{AC5C0BC3-F030-BF26-CA3B-0C8F5C468438}"/>
                </a:ext>
              </a:extLst>
            </p:cNvPr>
            <p:cNvSpPr/>
            <p:nvPr/>
          </p:nvSpPr>
          <p:spPr>
            <a:xfrm>
              <a:off x="3699933" y="2394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94" name="Object25">
              <a:extLst>
                <a:ext uri="{FF2B5EF4-FFF2-40B4-BE49-F238E27FC236}">
                  <a16:creationId xmlns:a16="http://schemas.microsoft.com/office/drawing/2014/main" id="{0A1C382F-FBEB-3CA4-F9CB-B546E7976396}"/>
                </a:ext>
              </a:extLst>
            </p:cNvPr>
            <p:cNvSpPr/>
            <p:nvPr/>
          </p:nvSpPr>
          <p:spPr>
            <a:xfrm>
              <a:off x="3886200" y="2394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95" name="Object26">
              <a:extLst>
                <a:ext uri="{FF2B5EF4-FFF2-40B4-BE49-F238E27FC236}">
                  <a16:creationId xmlns:a16="http://schemas.microsoft.com/office/drawing/2014/main" id="{46D6E31F-C517-4C86-576C-1703A1302169}"/>
                </a:ext>
              </a:extLst>
            </p:cNvPr>
            <p:cNvSpPr/>
            <p:nvPr/>
          </p:nvSpPr>
          <p:spPr>
            <a:xfrm>
              <a:off x="2954867" y="25806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96" name="Object27">
              <a:extLst>
                <a:ext uri="{FF2B5EF4-FFF2-40B4-BE49-F238E27FC236}">
                  <a16:creationId xmlns:a16="http://schemas.microsoft.com/office/drawing/2014/main" id="{0E47DFA5-280A-6E8D-F507-97AEEEBF23FF}"/>
                </a:ext>
              </a:extLst>
            </p:cNvPr>
            <p:cNvSpPr/>
            <p:nvPr/>
          </p:nvSpPr>
          <p:spPr>
            <a:xfrm>
              <a:off x="2768600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97" name="Object28">
              <a:extLst>
                <a:ext uri="{FF2B5EF4-FFF2-40B4-BE49-F238E27FC236}">
                  <a16:creationId xmlns:a16="http://schemas.microsoft.com/office/drawing/2014/main" id="{DCBE077D-E70A-9D61-5E87-6E556E36F986}"/>
                </a:ext>
              </a:extLst>
            </p:cNvPr>
            <p:cNvSpPr/>
            <p:nvPr/>
          </p:nvSpPr>
          <p:spPr>
            <a:xfrm>
              <a:off x="2768600" y="2766907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198" name="Object29">
              <a:extLst>
                <a:ext uri="{FF2B5EF4-FFF2-40B4-BE49-F238E27FC236}">
                  <a16:creationId xmlns:a16="http://schemas.microsoft.com/office/drawing/2014/main" id="{3A0F2E60-7C22-A537-9C63-7DBCC9EA9469}"/>
                </a:ext>
              </a:extLst>
            </p:cNvPr>
            <p:cNvSpPr/>
            <p:nvPr/>
          </p:nvSpPr>
          <p:spPr>
            <a:xfrm>
              <a:off x="2954867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199" name="Object30">
              <a:extLst>
                <a:ext uri="{FF2B5EF4-FFF2-40B4-BE49-F238E27FC236}">
                  <a16:creationId xmlns:a16="http://schemas.microsoft.com/office/drawing/2014/main" id="{DB2A1B2F-8506-FD28-1731-D0DDF79F1728}"/>
                </a:ext>
              </a:extLst>
            </p:cNvPr>
            <p:cNvSpPr/>
            <p:nvPr/>
          </p:nvSpPr>
          <p:spPr>
            <a:xfrm>
              <a:off x="3141133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00" name="Object31">
              <a:extLst>
                <a:ext uri="{FF2B5EF4-FFF2-40B4-BE49-F238E27FC236}">
                  <a16:creationId xmlns:a16="http://schemas.microsoft.com/office/drawing/2014/main" id="{742EECB3-0898-2C17-F40D-F53BCAB12CED}"/>
                </a:ext>
              </a:extLst>
            </p:cNvPr>
            <p:cNvSpPr/>
            <p:nvPr/>
          </p:nvSpPr>
          <p:spPr>
            <a:xfrm>
              <a:off x="3327400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01" name="Object32">
              <a:extLst>
                <a:ext uri="{FF2B5EF4-FFF2-40B4-BE49-F238E27FC236}">
                  <a16:creationId xmlns:a16="http://schemas.microsoft.com/office/drawing/2014/main" id="{15DB5C48-6E9C-4E83-3F54-C707C5E02380}"/>
                </a:ext>
              </a:extLst>
            </p:cNvPr>
            <p:cNvSpPr/>
            <p:nvPr/>
          </p:nvSpPr>
          <p:spPr>
            <a:xfrm>
              <a:off x="3513667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02" name="Object33">
              <a:extLst>
                <a:ext uri="{FF2B5EF4-FFF2-40B4-BE49-F238E27FC236}">
                  <a16:creationId xmlns:a16="http://schemas.microsoft.com/office/drawing/2014/main" id="{FE57FA95-B632-7433-5D3C-2A5998260429}"/>
                </a:ext>
              </a:extLst>
            </p:cNvPr>
            <p:cNvSpPr/>
            <p:nvPr/>
          </p:nvSpPr>
          <p:spPr>
            <a:xfrm>
              <a:off x="3699933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03" name="Object34">
              <a:extLst>
                <a:ext uri="{FF2B5EF4-FFF2-40B4-BE49-F238E27FC236}">
                  <a16:creationId xmlns:a16="http://schemas.microsoft.com/office/drawing/2014/main" id="{3DAF2EEC-B774-815B-25D1-7FB94260FAD6}"/>
                </a:ext>
              </a:extLst>
            </p:cNvPr>
            <p:cNvSpPr/>
            <p:nvPr/>
          </p:nvSpPr>
          <p:spPr>
            <a:xfrm>
              <a:off x="3886200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04" name="Object35">
              <a:extLst>
                <a:ext uri="{FF2B5EF4-FFF2-40B4-BE49-F238E27FC236}">
                  <a16:creationId xmlns:a16="http://schemas.microsoft.com/office/drawing/2014/main" id="{4EFDDC12-6E5F-2C3B-6EF6-ED53DA2958C0}"/>
                </a:ext>
              </a:extLst>
            </p:cNvPr>
            <p:cNvSpPr/>
            <p:nvPr/>
          </p:nvSpPr>
          <p:spPr>
            <a:xfrm>
              <a:off x="4072467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05" name="Object36">
              <a:extLst>
                <a:ext uri="{FF2B5EF4-FFF2-40B4-BE49-F238E27FC236}">
                  <a16:creationId xmlns:a16="http://schemas.microsoft.com/office/drawing/2014/main" id="{F3981F99-1BEF-E300-9275-3C07FE077395}"/>
                </a:ext>
              </a:extLst>
            </p:cNvPr>
            <p:cNvSpPr/>
            <p:nvPr/>
          </p:nvSpPr>
          <p:spPr>
            <a:xfrm>
              <a:off x="4258733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06" name="Object37">
              <a:extLst>
                <a:ext uri="{FF2B5EF4-FFF2-40B4-BE49-F238E27FC236}">
                  <a16:creationId xmlns:a16="http://schemas.microsoft.com/office/drawing/2014/main" id="{A38DEBB7-A88D-9544-089C-E5D5852CA53C}"/>
                </a:ext>
              </a:extLst>
            </p:cNvPr>
            <p:cNvSpPr/>
            <p:nvPr/>
          </p:nvSpPr>
          <p:spPr>
            <a:xfrm>
              <a:off x="4631267" y="2766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07" name="Object38">
              <a:extLst>
                <a:ext uri="{FF2B5EF4-FFF2-40B4-BE49-F238E27FC236}">
                  <a16:creationId xmlns:a16="http://schemas.microsoft.com/office/drawing/2014/main" id="{30F3FB44-D2B2-5CF5-3D8C-58CE846B175F}"/>
                </a:ext>
              </a:extLst>
            </p:cNvPr>
            <p:cNvSpPr/>
            <p:nvPr/>
          </p:nvSpPr>
          <p:spPr>
            <a:xfrm>
              <a:off x="4631267" y="2766907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08" name="Object39">
              <a:extLst>
                <a:ext uri="{FF2B5EF4-FFF2-40B4-BE49-F238E27FC236}">
                  <a16:creationId xmlns:a16="http://schemas.microsoft.com/office/drawing/2014/main" id="{8DC47C25-8A2A-C635-9A66-1CE72549BAA9}"/>
                </a:ext>
              </a:extLst>
            </p:cNvPr>
            <p:cNvSpPr/>
            <p:nvPr/>
          </p:nvSpPr>
          <p:spPr>
            <a:xfrm>
              <a:off x="2954867" y="29531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09" name="Object40">
              <a:extLst>
                <a:ext uri="{FF2B5EF4-FFF2-40B4-BE49-F238E27FC236}">
                  <a16:creationId xmlns:a16="http://schemas.microsoft.com/office/drawing/2014/main" id="{64A779B8-6464-DBAF-BF80-A713320B9506}"/>
                </a:ext>
              </a:extLst>
            </p:cNvPr>
            <p:cNvSpPr/>
            <p:nvPr/>
          </p:nvSpPr>
          <p:spPr>
            <a:xfrm>
              <a:off x="4631267" y="29531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10" name="Object41">
              <a:extLst>
                <a:ext uri="{FF2B5EF4-FFF2-40B4-BE49-F238E27FC236}">
                  <a16:creationId xmlns:a16="http://schemas.microsoft.com/office/drawing/2014/main" id="{B3AD8AFA-7C01-C759-B1BA-A5B8E515DEE4}"/>
                </a:ext>
              </a:extLst>
            </p:cNvPr>
            <p:cNvSpPr/>
            <p:nvPr/>
          </p:nvSpPr>
          <p:spPr>
            <a:xfrm>
              <a:off x="2023533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11" name="Object42">
              <a:extLst>
                <a:ext uri="{FF2B5EF4-FFF2-40B4-BE49-F238E27FC236}">
                  <a16:creationId xmlns:a16="http://schemas.microsoft.com/office/drawing/2014/main" id="{2F0CDDCA-AB54-9982-B303-5CC446D6A87E}"/>
                </a:ext>
              </a:extLst>
            </p:cNvPr>
            <p:cNvSpPr/>
            <p:nvPr/>
          </p:nvSpPr>
          <p:spPr>
            <a:xfrm>
              <a:off x="2023533" y="3139440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12" name="Object43">
              <a:extLst>
                <a:ext uri="{FF2B5EF4-FFF2-40B4-BE49-F238E27FC236}">
                  <a16:creationId xmlns:a16="http://schemas.microsoft.com/office/drawing/2014/main" id="{EED8BFC9-5471-FA79-36FC-5FF7AA89A084}"/>
                </a:ext>
              </a:extLst>
            </p:cNvPr>
            <p:cNvSpPr/>
            <p:nvPr/>
          </p:nvSpPr>
          <p:spPr>
            <a:xfrm>
              <a:off x="2209800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13" name="Object44">
              <a:extLst>
                <a:ext uri="{FF2B5EF4-FFF2-40B4-BE49-F238E27FC236}">
                  <a16:creationId xmlns:a16="http://schemas.microsoft.com/office/drawing/2014/main" id="{9E118E54-EC16-3FF0-BC2F-9A05AE1FE17F}"/>
                </a:ext>
              </a:extLst>
            </p:cNvPr>
            <p:cNvSpPr/>
            <p:nvPr/>
          </p:nvSpPr>
          <p:spPr>
            <a:xfrm>
              <a:off x="2396067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14" name="Object45">
              <a:extLst>
                <a:ext uri="{FF2B5EF4-FFF2-40B4-BE49-F238E27FC236}">
                  <a16:creationId xmlns:a16="http://schemas.microsoft.com/office/drawing/2014/main" id="{40F3F2C6-9BB9-9018-9BC7-483FD74C4B71}"/>
                </a:ext>
              </a:extLst>
            </p:cNvPr>
            <p:cNvSpPr/>
            <p:nvPr/>
          </p:nvSpPr>
          <p:spPr>
            <a:xfrm>
              <a:off x="2582333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15" name="Object46">
              <a:extLst>
                <a:ext uri="{FF2B5EF4-FFF2-40B4-BE49-F238E27FC236}">
                  <a16:creationId xmlns:a16="http://schemas.microsoft.com/office/drawing/2014/main" id="{359B0BF7-3390-A20D-F4DB-78AF8E751B53}"/>
                </a:ext>
              </a:extLst>
            </p:cNvPr>
            <p:cNvSpPr/>
            <p:nvPr/>
          </p:nvSpPr>
          <p:spPr>
            <a:xfrm>
              <a:off x="2768600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16" name="Object47">
              <a:extLst>
                <a:ext uri="{FF2B5EF4-FFF2-40B4-BE49-F238E27FC236}">
                  <a16:creationId xmlns:a16="http://schemas.microsoft.com/office/drawing/2014/main" id="{D3E75531-7F9B-FFBF-9B38-9DBA61975C44}"/>
                </a:ext>
              </a:extLst>
            </p:cNvPr>
            <p:cNvSpPr/>
            <p:nvPr/>
          </p:nvSpPr>
          <p:spPr>
            <a:xfrm>
              <a:off x="2954867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17" name="Object48">
              <a:extLst>
                <a:ext uri="{FF2B5EF4-FFF2-40B4-BE49-F238E27FC236}">
                  <a16:creationId xmlns:a16="http://schemas.microsoft.com/office/drawing/2014/main" id="{349F1952-7394-855D-431D-D13248AF6317}"/>
                </a:ext>
              </a:extLst>
            </p:cNvPr>
            <p:cNvSpPr/>
            <p:nvPr/>
          </p:nvSpPr>
          <p:spPr>
            <a:xfrm>
              <a:off x="3141133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18" name="Object49">
              <a:extLst>
                <a:ext uri="{FF2B5EF4-FFF2-40B4-BE49-F238E27FC236}">
                  <a16:creationId xmlns:a16="http://schemas.microsoft.com/office/drawing/2014/main" id="{1A593F5C-19EB-8861-E933-43A4C1F6FEBB}"/>
                </a:ext>
              </a:extLst>
            </p:cNvPr>
            <p:cNvSpPr/>
            <p:nvPr/>
          </p:nvSpPr>
          <p:spPr>
            <a:xfrm>
              <a:off x="3327400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19" name="Object50">
              <a:extLst>
                <a:ext uri="{FF2B5EF4-FFF2-40B4-BE49-F238E27FC236}">
                  <a16:creationId xmlns:a16="http://schemas.microsoft.com/office/drawing/2014/main" id="{29E6E7F4-E7F2-832F-7B68-B70DB6A7136B}"/>
                </a:ext>
              </a:extLst>
            </p:cNvPr>
            <p:cNvSpPr/>
            <p:nvPr/>
          </p:nvSpPr>
          <p:spPr>
            <a:xfrm>
              <a:off x="3513667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20" name="Object51">
              <a:extLst>
                <a:ext uri="{FF2B5EF4-FFF2-40B4-BE49-F238E27FC236}">
                  <a16:creationId xmlns:a16="http://schemas.microsoft.com/office/drawing/2014/main" id="{EA082912-FCEE-D720-7C94-481751194293}"/>
                </a:ext>
              </a:extLst>
            </p:cNvPr>
            <p:cNvSpPr/>
            <p:nvPr/>
          </p:nvSpPr>
          <p:spPr>
            <a:xfrm>
              <a:off x="4631267" y="3139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21" name="Object52">
              <a:extLst>
                <a:ext uri="{FF2B5EF4-FFF2-40B4-BE49-F238E27FC236}">
                  <a16:creationId xmlns:a16="http://schemas.microsoft.com/office/drawing/2014/main" id="{0677F87B-8C3F-929D-30A8-BD12121EEBD8}"/>
                </a:ext>
              </a:extLst>
            </p:cNvPr>
            <p:cNvSpPr/>
            <p:nvPr/>
          </p:nvSpPr>
          <p:spPr>
            <a:xfrm>
              <a:off x="2954867" y="33257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22" name="Object53">
              <a:extLst>
                <a:ext uri="{FF2B5EF4-FFF2-40B4-BE49-F238E27FC236}">
                  <a16:creationId xmlns:a16="http://schemas.microsoft.com/office/drawing/2014/main" id="{8DC9CD00-04F2-4B78-53A1-8B2F5C845C77}"/>
                </a:ext>
              </a:extLst>
            </p:cNvPr>
            <p:cNvSpPr/>
            <p:nvPr/>
          </p:nvSpPr>
          <p:spPr>
            <a:xfrm>
              <a:off x="4631267" y="33257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23" name="Object54">
              <a:extLst>
                <a:ext uri="{FF2B5EF4-FFF2-40B4-BE49-F238E27FC236}">
                  <a16:creationId xmlns:a16="http://schemas.microsoft.com/office/drawing/2014/main" id="{22E24122-307B-C4C1-CC08-9E7B1D8301EC}"/>
                </a:ext>
              </a:extLst>
            </p:cNvPr>
            <p:cNvSpPr/>
            <p:nvPr/>
          </p:nvSpPr>
          <p:spPr>
            <a:xfrm>
              <a:off x="2582333" y="3511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24" name="Object55">
              <a:extLst>
                <a:ext uri="{FF2B5EF4-FFF2-40B4-BE49-F238E27FC236}">
                  <a16:creationId xmlns:a16="http://schemas.microsoft.com/office/drawing/2014/main" id="{D292460B-8DDE-C440-BAE0-0A127D625B99}"/>
                </a:ext>
              </a:extLst>
            </p:cNvPr>
            <p:cNvSpPr/>
            <p:nvPr/>
          </p:nvSpPr>
          <p:spPr>
            <a:xfrm>
              <a:off x="2582333" y="3511973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25" name="Object56">
              <a:extLst>
                <a:ext uri="{FF2B5EF4-FFF2-40B4-BE49-F238E27FC236}">
                  <a16:creationId xmlns:a16="http://schemas.microsoft.com/office/drawing/2014/main" id="{BD219C64-38EE-4216-ECEB-FA289130E0BB}"/>
                </a:ext>
              </a:extLst>
            </p:cNvPr>
            <p:cNvSpPr/>
            <p:nvPr/>
          </p:nvSpPr>
          <p:spPr>
            <a:xfrm>
              <a:off x="2768600" y="3511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26" name="Object57">
              <a:extLst>
                <a:ext uri="{FF2B5EF4-FFF2-40B4-BE49-F238E27FC236}">
                  <a16:creationId xmlns:a16="http://schemas.microsoft.com/office/drawing/2014/main" id="{CE9C1AF9-4FD4-1E79-30D2-9431CCE63A58}"/>
                </a:ext>
              </a:extLst>
            </p:cNvPr>
            <p:cNvSpPr/>
            <p:nvPr/>
          </p:nvSpPr>
          <p:spPr>
            <a:xfrm>
              <a:off x="2954867" y="3511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27" name="Object58">
              <a:extLst>
                <a:ext uri="{FF2B5EF4-FFF2-40B4-BE49-F238E27FC236}">
                  <a16:creationId xmlns:a16="http://schemas.microsoft.com/office/drawing/2014/main" id="{529BA6C9-8402-2620-A04F-9F2D6D54F815}"/>
                </a:ext>
              </a:extLst>
            </p:cNvPr>
            <p:cNvSpPr/>
            <p:nvPr/>
          </p:nvSpPr>
          <p:spPr>
            <a:xfrm>
              <a:off x="3141133" y="3511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28" name="Object59">
              <a:extLst>
                <a:ext uri="{FF2B5EF4-FFF2-40B4-BE49-F238E27FC236}">
                  <a16:creationId xmlns:a16="http://schemas.microsoft.com/office/drawing/2014/main" id="{B5E59608-D42B-2327-F399-1A75E28CCF49}"/>
                </a:ext>
              </a:extLst>
            </p:cNvPr>
            <p:cNvSpPr/>
            <p:nvPr/>
          </p:nvSpPr>
          <p:spPr>
            <a:xfrm>
              <a:off x="3327400" y="3511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29" name="Object60">
              <a:extLst>
                <a:ext uri="{FF2B5EF4-FFF2-40B4-BE49-F238E27FC236}">
                  <a16:creationId xmlns:a16="http://schemas.microsoft.com/office/drawing/2014/main" id="{EFF35058-E8D2-33C1-F6CF-1CA681E6A5F4}"/>
                </a:ext>
              </a:extLst>
            </p:cNvPr>
            <p:cNvSpPr/>
            <p:nvPr/>
          </p:nvSpPr>
          <p:spPr>
            <a:xfrm>
              <a:off x="3513667" y="3511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30" name="Object61">
              <a:extLst>
                <a:ext uri="{FF2B5EF4-FFF2-40B4-BE49-F238E27FC236}">
                  <a16:creationId xmlns:a16="http://schemas.microsoft.com/office/drawing/2014/main" id="{E3844684-C152-5012-33D1-DCD107AA6C8D}"/>
                </a:ext>
              </a:extLst>
            </p:cNvPr>
            <p:cNvSpPr/>
            <p:nvPr/>
          </p:nvSpPr>
          <p:spPr>
            <a:xfrm>
              <a:off x="3699933" y="3511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31" name="Object62">
              <a:extLst>
                <a:ext uri="{FF2B5EF4-FFF2-40B4-BE49-F238E27FC236}">
                  <a16:creationId xmlns:a16="http://schemas.microsoft.com/office/drawing/2014/main" id="{338AABFE-18CD-BC1B-7B53-19BE69DB69E4}"/>
                </a:ext>
              </a:extLst>
            </p:cNvPr>
            <p:cNvSpPr/>
            <p:nvPr/>
          </p:nvSpPr>
          <p:spPr>
            <a:xfrm>
              <a:off x="4072467" y="3511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32" name="Object63">
              <a:extLst>
                <a:ext uri="{FF2B5EF4-FFF2-40B4-BE49-F238E27FC236}">
                  <a16:creationId xmlns:a16="http://schemas.microsoft.com/office/drawing/2014/main" id="{4BA4D71E-4E7F-DE54-7276-E003221DDFF2}"/>
                </a:ext>
              </a:extLst>
            </p:cNvPr>
            <p:cNvSpPr/>
            <p:nvPr/>
          </p:nvSpPr>
          <p:spPr>
            <a:xfrm>
              <a:off x="4072467" y="3511973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33" name="Object64">
              <a:extLst>
                <a:ext uri="{FF2B5EF4-FFF2-40B4-BE49-F238E27FC236}">
                  <a16:creationId xmlns:a16="http://schemas.microsoft.com/office/drawing/2014/main" id="{4CCD31B7-67F1-8DAD-F7BA-B50E0DCC6802}"/>
                </a:ext>
              </a:extLst>
            </p:cNvPr>
            <p:cNvSpPr/>
            <p:nvPr/>
          </p:nvSpPr>
          <p:spPr>
            <a:xfrm>
              <a:off x="4631267" y="3511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34" name="Object65">
              <a:extLst>
                <a:ext uri="{FF2B5EF4-FFF2-40B4-BE49-F238E27FC236}">
                  <a16:creationId xmlns:a16="http://schemas.microsoft.com/office/drawing/2014/main" id="{3F5F8AA6-7EFB-E30E-7FDC-C3B34025F2B2}"/>
                </a:ext>
              </a:extLst>
            </p:cNvPr>
            <p:cNvSpPr/>
            <p:nvPr/>
          </p:nvSpPr>
          <p:spPr>
            <a:xfrm>
              <a:off x="2954867" y="36982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35" name="Object66">
              <a:extLst>
                <a:ext uri="{FF2B5EF4-FFF2-40B4-BE49-F238E27FC236}">
                  <a16:creationId xmlns:a16="http://schemas.microsoft.com/office/drawing/2014/main" id="{4ED6E84C-3346-A15C-12C3-6CA6587D4A38}"/>
                </a:ext>
              </a:extLst>
            </p:cNvPr>
            <p:cNvSpPr/>
            <p:nvPr/>
          </p:nvSpPr>
          <p:spPr>
            <a:xfrm>
              <a:off x="4072467" y="36982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36" name="Object67">
              <a:extLst>
                <a:ext uri="{FF2B5EF4-FFF2-40B4-BE49-F238E27FC236}">
                  <a16:creationId xmlns:a16="http://schemas.microsoft.com/office/drawing/2014/main" id="{EC9A9D3A-2ED8-733C-9712-412BD7272F45}"/>
                </a:ext>
              </a:extLst>
            </p:cNvPr>
            <p:cNvSpPr/>
            <p:nvPr/>
          </p:nvSpPr>
          <p:spPr>
            <a:xfrm>
              <a:off x="4631267" y="36982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37" name="Object68">
              <a:extLst>
                <a:ext uri="{FF2B5EF4-FFF2-40B4-BE49-F238E27FC236}">
                  <a16:creationId xmlns:a16="http://schemas.microsoft.com/office/drawing/2014/main" id="{F2B8B4F8-8EA3-91F3-AF68-5C51C2429DFA}"/>
                </a:ext>
              </a:extLst>
            </p:cNvPr>
            <p:cNvSpPr/>
            <p:nvPr/>
          </p:nvSpPr>
          <p:spPr>
            <a:xfrm>
              <a:off x="5562600" y="36982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238" name="Object69">
              <a:extLst>
                <a:ext uri="{FF2B5EF4-FFF2-40B4-BE49-F238E27FC236}">
                  <a16:creationId xmlns:a16="http://schemas.microsoft.com/office/drawing/2014/main" id="{12A4B324-9867-2E0D-18E6-0D85EB84F6C4}"/>
                </a:ext>
              </a:extLst>
            </p:cNvPr>
            <p:cNvSpPr/>
            <p:nvPr/>
          </p:nvSpPr>
          <p:spPr>
            <a:xfrm>
              <a:off x="5562600" y="3698240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39" name="Object70">
              <a:extLst>
                <a:ext uri="{FF2B5EF4-FFF2-40B4-BE49-F238E27FC236}">
                  <a16:creationId xmlns:a16="http://schemas.microsoft.com/office/drawing/2014/main" id="{7424F7DF-1AF8-2316-819C-EC801B2B519D}"/>
                </a:ext>
              </a:extLst>
            </p:cNvPr>
            <p:cNvSpPr/>
            <p:nvPr/>
          </p:nvSpPr>
          <p:spPr>
            <a:xfrm>
              <a:off x="2954867" y="38845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40" name="Object71">
              <a:extLst>
                <a:ext uri="{FF2B5EF4-FFF2-40B4-BE49-F238E27FC236}">
                  <a16:creationId xmlns:a16="http://schemas.microsoft.com/office/drawing/2014/main" id="{E20F9445-C0A1-DACB-A1C9-7DBCC43CD339}"/>
                </a:ext>
              </a:extLst>
            </p:cNvPr>
            <p:cNvSpPr/>
            <p:nvPr/>
          </p:nvSpPr>
          <p:spPr>
            <a:xfrm>
              <a:off x="4072467" y="38845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41" name="Object72">
              <a:extLst>
                <a:ext uri="{FF2B5EF4-FFF2-40B4-BE49-F238E27FC236}">
                  <a16:creationId xmlns:a16="http://schemas.microsoft.com/office/drawing/2014/main" id="{04753A58-6C0C-F4B8-75BD-4AD111293900}"/>
                </a:ext>
              </a:extLst>
            </p:cNvPr>
            <p:cNvSpPr/>
            <p:nvPr/>
          </p:nvSpPr>
          <p:spPr>
            <a:xfrm>
              <a:off x="4631267" y="38845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42" name="Object73">
              <a:extLst>
                <a:ext uri="{FF2B5EF4-FFF2-40B4-BE49-F238E27FC236}">
                  <a16:creationId xmlns:a16="http://schemas.microsoft.com/office/drawing/2014/main" id="{7954A345-A907-9B78-E538-FE36CEFF1908}"/>
                </a:ext>
              </a:extLst>
            </p:cNvPr>
            <p:cNvSpPr/>
            <p:nvPr/>
          </p:nvSpPr>
          <p:spPr>
            <a:xfrm>
              <a:off x="5562600" y="38845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43" name="Object74">
              <a:extLst>
                <a:ext uri="{FF2B5EF4-FFF2-40B4-BE49-F238E27FC236}">
                  <a16:creationId xmlns:a16="http://schemas.microsoft.com/office/drawing/2014/main" id="{F6787720-C92D-E6FE-9E86-6601E75EAD39}"/>
                </a:ext>
              </a:extLst>
            </p:cNvPr>
            <p:cNvSpPr/>
            <p:nvPr/>
          </p:nvSpPr>
          <p:spPr>
            <a:xfrm>
              <a:off x="2582333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244" name="Object75">
              <a:extLst>
                <a:ext uri="{FF2B5EF4-FFF2-40B4-BE49-F238E27FC236}">
                  <a16:creationId xmlns:a16="http://schemas.microsoft.com/office/drawing/2014/main" id="{DC6569F9-9E01-7971-0C91-AB4AE7FC9673}"/>
                </a:ext>
              </a:extLst>
            </p:cNvPr>
            <p:cNvSpPr/>
            <p:nvPr/>
          </p:nvSpPr>
          <p:spPr>
            <a:xfrm>
              <a:off x="2582333" y="4070773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45" name="Object76">
              <a:extLst>
                <a:ext uri="{FF2B5EF4-FFF2-40B4-BE49-F238E27FC236}">
                  <a16:creationId xmlns:a16="http://schemas.microsoft.com/office/drawing/2014/main" id="{D67536F6-D8D5-CC19-667A-C48CA1EA8C00}"/>
                </a:ext>
              </a:extLst>
            </p:cNvPr>
            <p:cNvSpPr/>
            <p:nvPr/>
          </p:nvSpPr>
          <p:spPr>
            <a:xfrm>
              <a:off x="2768600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46" name="Object77">
              <a:extLst>
                <a:ext uri="{FF2B5EF4-FFF2-40B4-BE49-F238E27FC236}">
                  <a16:creationId xmlns:a16="http://schemas.microsoft.com/office/drawing/2014/main" id="{4CA6C713-37EF-7CE4-3E8F-35C6CA83E82D}"/>
                </a:ext>
              </a:extLst>
            </p:cNvPr>
            <p:cNvSpPr/>
            <p:nvPr/>
          </p:nvSpPr>
          <p:spPr>
            <a:xfrm>
              <a:off x="2954867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47" name="Object78">
              <a:extLst>
                <a:ext uri="{FF2B5EF4-FFF2-40B4-BE49-F238E27FC236}">
                  <a16:creationId xmlns:a16="http://schemas.microsoft.com/office/drawing/2014/main" id="{5B351E09-3A36-51A0-0E8A-46D5B9D84D3D}"/>
                </a:ext>
              </a:extLst>
            </p:cNvPr>
            <p:cNvSpPr/>
            <p:nvPr/>
          </p:nvSpPr>
          <p:spPr>
            <a:xfrm>
              <a:off x="3141133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48" name="Object79">
              <a:extLst>
                <a:ext uri="{FF2B5EF4-FFF2-40B4-BE49-F238E27FC236}">
                  <a16:creationId xmlns:a16="http://schemas.microsoft.com/office/drawing/2014/main" id="{7EF54400-B492-4B74-19DB-B3337A546280}"/>
                </a:ext>
              </a:extLst>
            </p:cNvPr>
            <p:cNvSpPr/>
            <p:nvPr/>
          </p:nvSpPr>
          <p:spPr>
            <a:xfrm>
              <a:off x="3327400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49" name="Object80">
              <a:extLst>
                <a:ext uri="{FF2B5EF4-FFF2-40B4-BE49-F238E27FC236}">
                  <a16:creationId xmlns:a16="http://schemas.microsoft.com/office/drawing/2014/main" id="{5861EFF0-D2F3-A1C6-2B37-BAB640296CA3}"/>
                </a:ext>
              </a:extLst>
            </p:cNvPr>
            <p:cNvSpPr/>
            <p:nvPr/>
          </p:nvSpPr>
          <p:spPr>
            <a:xfrm>
              <a:off x="3513667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0" name="Object81">
              <a:extLst>
                <a:ext uri="{FF2B5EF4-FFF2-40B4-BE49-F238E27FC236}">
                  <a16:creationId xmlns:a16="http://schemas.microsoft.com/office/drawing/2014/main" id="{1DF632F9-A0C5-BAC1-F35A-C3CF5DBB51DA}"/>
                </a:ext>
              </a:extLst>
            </p:cNvPr>
            <p:cNvSpPr/>
            <p:nvPr/>
          </p:nvSpPr>
          <p:spPr>
            <a:xfrm>
              <a:off x="3699933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1" name="Object82">
              <a:extLst>
                <a:ext uri="{FF2B5EF4-FFF2-40B4-BE49-F238E27FC236}">
                  <a16:creationId xmlns:a16="http://schemas.microsoft.com/office/drawing/2014/main" id="{A7EEEDE4-15A0-549F-42DF-71218D29E928}"/>
                </a:ext>
              </a:extLst>
            </p:cNvPr>
            <p:cNvSpPr/>
            <p:nvPr/>
          </p:nvSpPr>
          <p:spPr>
            <a:xfrm>
              <a:off x="3886200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2" name="Object83">
              <a:extLst>
                <a:ext uri="{FF2B5EF4-FFF2-40B4-BE49-F238E27FC236}">
                  <a16:creationId xmlns:a16="http://schemas.microsoft.com/office/drawing/2014/main" id="{7026CDA6-0828-F652-F0DB-DC164AD2803A}"/>
                </a:ext>
              </a:extLst>
            </p:cNvPr>
            <p:cNvSpPr/>
            <p:nvPr/>
          </p:nvSpPr>
          <p:spPr>
            <a:xfrm>
              <a:off x="4072467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3" name="Object84">
              <a:extLst>
                <a:ext uri="{FF2B5EF4-FFF2-40B4-BE49-F238E27FC236}">
                  <a16:creationId xmlns:a16="http://schemas.microsoft.com/office/drawing/2014/main" id="{13BA2D6A-6DAD-B533-84C4-FBA988FE06DE}"/>
                </a:ext>
              </a:extLst>
            </p:cNvPr>
            <p:cNvSpPr/>
            <p:nvPr/>
          </p:nvSpPr>
          <p:spPr>
            <a:xfrm>
              <a:off x="4258733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4" name="Object85">
              <a:extLst>
                <a:ext uri="{FF2B5EF4-FFF2-40B4-BE49-F238E27FC236}">
                  <a16:creationId xmlns:a16="http://schemas.microsoft.com/office/drawing/2014/main" id="{CF2CAB34-29E6-0EE5-C75A-6459C7191A94}"/>
                </a:ext>
              </a:extLst>
            </p:cNvPr>
            <p:cNvSpPr/>
            <p:nvPr/>
          </p:nvSpPr>
          <p:spPr>
            <a:xfrm>
              <a:off x="4445000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5" name="Object86">
              <a:extLst>
                <a:ext uri="{FF2B5EF4-FFF2-40B4-BE49-F238E27FC236}">
                  <a16:creationId xmlns:a16="http://schemas.microsoft.com/office/drawing/2014/main" id="{01C61132-EFEB-B616-A09C-D7DC6053E7D4}"/>
                </a:ext>
              </a:extLst>
            </p:cNvPr>
            <p:cNvSpPr/>
            <p:nvPr/>
          </p:nvSpPr>
          <p:spPr>
            <a:xfrm>
              <a:off x="4631267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6" name="Object87">
              <a:extLst>
                <a:ext uri="{FF2B5EF4-FFF2-40B4-BE49-F238E27FC236}">
                  <a16:creationId xmlns:a16="http://schemas.microsoft.com/office/drawing/2014/main" id="{ED692A4A-6B4F-B82B-8B7A-5517022F105A}"/>
                </a:ext>
              </a:extLst>
            </p:cNvPr>
            <p:cNvSpPr/>
            <p:nvPr/>
          </p:nvSpPr>
          <p:spPr>
            <a:xfrm>
              <a:off x="5562600" y="40707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7" name="Object88">
              <a:extLst>
                <a:ext uri="{FF2B5EF4-FFF2-40B4-BE49-F238E27FC236}">
                  <a16:creationId xmlns:a16="http://schemas.microsoft.com/office/drawing/2014/main" id="{87D9629D-47C8-E6DD-D2AE-70B2B0A83F21}"/>
                </a:ext>
              </a:extLst>
            </p:cNvPr>
            <p:cNvSpPr/>
            <p:nvPr/>
          </p:nvSpPr>
          <p:spPr>
            <a:xfrm>
              <a:off x="2954867" y="42570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8" name="Object89">
              <a:extLst>
                <a:ext uri="{FF2B5EF4-FFF2-40B4-BE49-F238E27FC236}">
                  <a16:creationId xmlns:a16="http://schemas.microsoft.com/office/drawing/2014/main" id="{2DFE0690-8D93-112C-7F15-F55375DD0CCB}"/>
                </a:ext>
              </a:extLst>
            </p:cNvPr>
            <p:cNvSpPr/>
            <p:nvPr/>
          </p:nvSpPr>
          <p:spPr>
            <a:xfrm>
              <a:off x="4072467" y="42570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59" name="Object90">
              <a:extLst>
                <a:ext uri="{FF2B5EF4-FFF2-40B4-BE49-F238E27FC236}">
                  <a16:creationId xmlns:a16="http://schemas.microsoft.com/office/drawing/2014/main" id="{88918AD9-2056-FD56-8DBB-0A9B45C224A3}"/>
                </a:ext>
              </a:extLst>
            </p:cNvPr>
            <p:cNvSpPr/>
            <p:nvPr/>
          </p:nvSpPr>
          <p:spPr>
            <a:xfrm>
              <a:off x="5562600" y="42570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60" name="Object91">
              <a:extLst>
                <a:ext uri="{FF2B5EF4-FFF2-40B4-BE49-F238E27FC236}">
                  <a16:creationId xmlns:a16="http://schemas.microsoft.com/office/drawing/2014/main" id="{9F56E5C8-7204-E537-C7B2-C63B106D2638}"/>
                </a:ext>
              </a:extLst>
            </p:cNvPr>
            <p:cNvSpPr/>
            <p:nvPr/>
          </p:nvSpPr>
          <p:spPr>
            <a:xfrm>
              <a:off x="2209800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261" name="Object92">
              <a:extLst>
                <a:ext uri="{FF2B5EF4-FFF2-40B4-BE49-F238E27FC236}">
                  <a16:creationId xmlns:a16="http://schemas.microsoft.com/office/drawing/2014/main" id="{40FCB68F-2D69-4669-9AD4-3568231792E8}"/>
                </a:ext>
              </a:extLst>
            </p:cNvPr>
            <p:cNvSpPr/>
            <p:nvPr/>
          </p:nvSpPr>
          <p:spPr>
            <a:xfrm>
              <a:off x="2209800" y="4443307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62" name="Object93">
              <a:extLst>
                <a:ext uri="{FF2B5EF4-FFF2-40B4-BE49-F238E27FC236}">
                  <a16:creationId xmlns:a16="http://schemas.microsoft.com/office/drawing/2014/main" id="{C5CE355E-9761-5A6E-CAA1-934F07375266}"/>
                </a:ext>
              </a:extLst>
            </p:cNvPr>
            <p:cNvSpPr/>
            <p:nvPr/>
          </p:nvSpPr>
          <p:spPr>
            <a:xfrm>
              <a:off x="2396067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63" name="Object94">
              <a:extLst>
                <a:ext uri="{FF2B5EF4-FFF2-40B4-BE49-F238E27FC236}">
                  <a16:creationId xmlns:a16="http://schemas.microsoft.com/office/drawing/2014/main" id="{B08FA94D-1F57-26E9-BE30-ACC0A5D9F0B7}"/>
                </a:ext>
              </a:extLst>
            </p:cNvPr>
            <p:cNvSpPr/>
            <p:nvPr/>
          </p:nvSpPr>
          <p:spPr>
            <a:xfrm>
              <a:off x="2582333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64" name="Object95">
              <a:extLst>
                <a:ext uri="{FF2B5EF4-FFF2-40B4-BE49-F238E27FC236}">
                  <a16:creationId xmlns:a16="http://schemas.microsoft.com/office/drawing/2014/main" id="{E16EA314-D141-1193-859A-B6DB554203D7}"/>
                </a:ext>
              </a:extLst>
            </p:cNvPr>
            <p:cNvSpPr/>
            <p:nvPr/>
          </p:nvSpPr>
          <p:spPr>
            <a:xfrm>
              <a:off x="2768600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65" name="Object96">
              <a:extLst>
                <a:ext uri="{FF2B5EF4-FFF2-40B4-BE49-F238E27FC236}">
                  <a16:creationId xmlns:a16="http://schemas.microsoft.com/office/drawing/2014/main" id="{3E804231-A9EB-8D23-A001-2736213C6E6D}"/>
                </a:ext>
              </a:extLst>
            </p:cNvPr>
            <p:cNvSpPr/>
            <p:nvPr/>
          </p:nvSpPr>
          <p:spPr>
            <a:xfrm>
              <a:off x="2954867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66" name="Object97">
              <a:extLst>
                <a:ext uri="{FF2B5EF4-FFF2-40B4-BE49-F238E27FC236}">
                  <a16:creationId xmlns:a16="http://schemas.microsoft.com/office/drawing/2014/main" id="{B0B6D5D7-10B2-AC7A-66BD-23FBB0FCFD76}"/>
                </a:ext>
              </a:extLst>
            </p:cNvPr>
            <p:cNvSpPr/>
            <p:nvPr/>
          </p:nvSpPr>
          <p:spPr>
            <a:xfrm>
              <a:off x="3886200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267" name="Object98">
              <a:extLst>
                <a:ext uri="{FF2B5EF4-FFF2-40B4-BE49-F238E27FC236}">
                  <a16:creationId xmlns:a16="http://schemas.microsoft.com/office/drawing/2014/main" id="{8FB8D59C-D31A-7C0E-EA21-355DB33A1223}"/>
                </a:ext>
              </a:extLst>
            </p:cNvPr>
            <p:cNvSpPr/>
            <p:nvPr/>
          </p:nvSpPr>
          <p:spPr>
            <a:xfrm>
              <a:off x="3886200" y="4443307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68" name="Object99">
              <a:extLst>
                <a:ext uri="{FF2B5EF4-FFF2-40B4-BE49-F238E27FC236}">
                  <a16:creationId xmlns:a16="http://schemas.microsoft.com/office/drawing/2014/main" id="{265ADAAA-8353-786C-5869-CC9DC91B65A3}"/>
                </a:ext>
              </a:extLst>
            </p:cNvPr>
            <p:cNvSpPr/>
            <p:nvPr/>
          </p:nvSpPr>
          <p:spPr>
            <a:xfrm>
              <a:off x="4072467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69" name="Object100">
              <a:extLst>
                <a:ext uri="{FF2B5EF4-FFF2-40B4-BE49-F238E27FC236}">
                  <a16:creationId xmlns:a16="http://schemas.microsoft.com/office/drawing/2014/main" id="{D3320B1D-C695-3EEA-56D0-3EBDC510F3D7}"/>
                </a:ext>
              </a:extLst>
            </p:cNvPr>
            <p:cNvSpPr/>
            <p:nvPr/>
          </p:nvSpPr>
          <p:spPr>
            <a:xfrm>
              <a:off x="4258733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70" name="Object101">
              <a:extLst>
                <a:ext uri="{FF2B5EF4-FFF2-40B4-BE49-F238E27FC236}">
                  <a16:creationId xmlns:a16="http://schemas.microsoft.com/office/drawing/2014/main" id="{FD57F449-3A03-16FD-2E2E-E2A91FDF12F1}"/>
                </a:ext>
              </a:extLst>
            </p:cNvPr>
            <p:cNvSpPr/>
            <p:nvPr/>
          </p:nvSpPr>
          <p:spPr>
            <a:xfrm>
              <a:off x="4445000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71" name="Object102">
              <a:extLst>
                <a:ext uri="{FF2B5EF4-FFF2-40B4-BE49-F238E27FC236}">
                  <a16:creationId xmlns:a16="http://schemas.microsoft.com/office/drawing/2014/main" id="{C4B66B72-257F-74D7-3C12-CAFD078461FD}"/>
                </a:ext>
              </a:extLst>
            </p:cNvPr>
            <p:cNvSpPr/>
            <p:nvPr/>
          </p:nvSpPr>
          <p:spPr>
            <a:xfrm>
              <a:off x="4631267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72" name="Object103">
              <a:extLst>
                <a:ext uri="{FF2B5EF4-FFF2-40B4-BE49-F238E27FC236}">
                  <a16:creationId xmlns:a16="http://schemas.microsoft.com/office/drawing/2014/main" id="{220E6357-F04A-47EF-DB3A-DEED39D01348}"/>
                </a:ext>
              </a:extLst>
            </p:cNvPr>
            <p:cNvSpPr/>
            <p:nvPr/>
          </p:nvSpPr>
          <p:spPr>
            <a:xfrm>
              <a:off x="4817533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73" name="Object104">
              <a:extLst>
                <a:ext uri="{FF2B5EF4-FFF2-40B4-BE49-F238E27FC236}">
                  <a16:creationId xmlns:a16="http://schemas.microsoft.com/office/drawing/2014/main" id="{64DB60B2-CD6F-1780-1289-13427DD4427C}"/>
                </a:ext>
              </a:extLst>
            </p:cNvPr>
            <p:cNvSpPr/>
            <p:nvPr/>
          </p:nvSpPr>
          <p:spPr>
            <a:xfrm>
              <a:off x="5003800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74" name="Object105">
              <a:extLst>
                <a:ext uri="{FF2B5EF4-FFF2-40B4-BE49-F238E27FC236}">
                  <a16:creationId xmlns:a16="http://schemas.microsoft.com/office/drawing/2014/main" id="{A99178F6-8C2C-5F13-6E84-3A6A19DEDE04}"/>
                </a:ext>
              </a:extLst>
            </p:cNvPr>
            <p:cNvSpPr/>
            <p:nvPr/>
          </p:nvSpPr>
          <p:spPr>
            <a:xfrm>
              <a:off x="5190067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75" name="Object106">
              <a:extLst>
                <a:ext uri="{FF2B5EF4-FFF2-40B4-BE49-F238E27FC236}">
                  <a16:creationId xmlns:a16="http://schemas.microsoft.com/office/drawing/2014/main" id="{16425A96-AFD7-E225-37AA-4C94F46D3201}"/>
                </a:ext>
              </a:extLst>
            </p:cNvPr>
            <p:cNvSpPr/>
            <p:nvPr/>
          </p:nvSpPr>
          <p:spPr>
            <a:xfrm>
              <a:off x="5376333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76" name="Object107">
              <a:extLst>
                <a:ext uri="{FF2B5EF4-FFF2-40B4-BE49-F238E27FC236}">
                  <a16:creationId xmlns:a16="http://schemas.microsoft.com/office/drawing/2014/main" id="{811BB247-C453-C769-0AF3-09AD01874D7B}"/>
                </a:ext>
              </a:extLst>
            </p:cNvPr>
            <p:cNvSpPr/>
            <p:nvPr/>
          </p:nvSpPr>
          <p:spPr>
            <a:xfrm>
              <a:off x="5562600" y="44433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77" name="Object108">
              <a:extLst>
                <a:ext uri="{FF2B5EF4-FFF2-40B4-BE49-F238E27FC236}">
                  <a16:creationId xmlns:a16="http://schemas.microsoft.com/office/drawing/2014/main" id="{D557519B-6F4E-D8AD-A55C-CEE768734067}"/>
                </a:ext>
              </a:extLst>
            </p:cNvPr>
            <p:cNvSpPr/>
            <p:nvPr/>
          </p:nvSpPr>
          <p:spPr>
            <a:xfrm>
              <a:off x="4072467" y="46295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78" name="Object109">
              <a:extLst>
                <a:ext uri="{FF2B5EF4-FFF2-40B4-BE49-F238E27FC236}">
                  <a16:creationId xmlns:a16="http://schemas.microsoft.com/office/drawing/2014/main" id="{47FB5B77-17E2-2325-7C70-F248DE17CC2D}"/>
                </a:ext>
              </a:extLst>
            </p:cNvPr>
            <p:cNvSpPr/>
            <p:nvPr/>
          </p:nvSpPr>
          <p:spPr>
            <a:xfrm>
              <a:off x="2582333" y="4815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279" name="Object110">
              <a:extLst>
                <a:ext uri="{FF2B5EF4-FFF2-40B4-BE49-F238E27FC236}">
                  <a16:creationId xmlns:a16="http://schemas.microsoft.com/office/drawing/2014/main" id="{22BE24F5-6371-89D4-B70F-7A9930729C68}"/>
                </a:ext>
              </a:extLst>
            </p:cNvPr>
            <p:cNvSpPr/>
            <p:nvPr/>
          </p:nvSpPr>
          <p:spPr>
            <a:xfrm>
              <a:off x="2582333" y="4815840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80" name="Object111">
              <a:extLst>
                <a:ext uri="{FF2B5EF4-FFF2-40B4-BE49-F238E27FC236}">
                  <a16:creationId xmlns:a16="http://schemas.microsoft.com/office/drawing/2014/main" id="{E63DC275-C494-3B77-C35A-826DA56EA7CD}"/>
                </a:ext>
              </a:extLst>
            </p:cNvPr>
            <p:cNvSpPr/>
            <p:nvPr/>
          </p:nvSpPr>
          <p:spPr>
            <a:xfrm>
              <a:off x="4072467" y="48158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81" name="Object112">
              <a:extLst>
                <a:ext uri="{FF2B5EF4-FFF2-40B4-BE49-F238E27FC236}">
                  <a16:creationId xmlns:a16="http://schemas.microsoft.com/office/drawing/2014/main" id="{2BF62DCA-8F8F-2C34-F73F-2182894805E2}"/>
                </a:ext>
              </a:extLst>
            </p:cNvPr>
            <p:cNvSpPr/>
            <p:nvPr/>
          </p:nvSpPr>
          <p:spPr>
            <a:xfrm>
              <a:off x="2396067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282" name="Object113">
              <a:extLst>
                <a:ext uri="{FF2B5EF4-FFF2-40B4-BE49-F238E27FC236}">
                  <a16:creationId xmlns:a16="http://schemas.microsoft.com/office/drawing/2014/main" id="{BE3BF015-9477-EA7B-3F80-6A43BE2C0A1B}"/>
                </a:ext>
              </a:extLst>
            </p:cNvPr>
            <p:cNvSpPr/>
            <p:nvPr/>
          </p:nvSpPr>
          <p:spPr>
            <a:xfrm>
              <a:off x="2396067" y="5002107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83" name="Object114">
              <a:extLst>
                <a:ext uri="{FF2B5EF4-FFF2-40B4-BE49-F238E27FC236}">
                  <a16:creationId xmlns:a16="http://schemas.microsoft.com/office/drawing/2014/main" id="{3BA95C00-1A78-E538-BC70-31B93CD2AE67}"/>
                </a:ext>
              </a:extLst>
            </p:cNvPr>
            <p:cNvSpPr/>
            <p:nvPr/>
          </p:nvSpPr>
          <p:spPr>
            <a:xfrm>
              <a:off x="2582333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84" name="Object115">
              <a:extLst>
                <a:ext uri="{FF2B5EF4-FFF2-40B4-BE49-F238E27FC236}">
                  <a16:creationId xmlns:a16="http://schemas.microsoft.com/office/drawing/2014/main" id="{B6C73C9D-78DA-C4BB-A6C5-B0204C92FEC1}"/>
                </a:ext>
              </a:extLst>
            </p:cNvPr>
            <p:cNvSpPr/>
            <p:nvPr/>
          </p:nvSpPr>
          <p:spPr>
            <a:xfrm>
              <a:off x="2768600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85" name="Object116">
              <a:extLst>
                <a:ext uri="{FF2B5EF4-FFF2-40B4-BE49-F238E27FC236}">
                  <a16:creationId xmlns:a16="http://schemas.microsoft.com/office/drawing/2014/main" id="{23815C89-9207-E2F2-D704-EDFDE124A932}"/>
                </a:ext>
              </a:extLst>
            </p:cNvPr>
            <p:cNvSpPr/>
            <p:nvPr/>
          </p:nvSpPr>
          <p:spPr>
            <a:xfrm>
              <a:off x="3327400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286" name="Object117">
              <a:extLst>
                <a:ext uri="{FF2B5EF4-FFF2-40B4-BE49-F238E27FC236}">
                  <a16:creationId xmlns:a16="http://schemas.microsoft.com/office/drawing/2014/main" id="{0CF0A3E8-9280-DD0A-1911-738994A19DFA}"/>
                </a:ext>
              </a:extLst>
            </p:cNvPr>
            <p:cNvSpPr/>
            <p:nvPr/>
          </p:nvSpPr>
          <p:spPr>
            <a:xfrm>
              <a:off x="3327400" y="5002107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87" name="Object118">
              <a:extLst>
                <a:ext uri="{FF2B5EF4-FFF2-40B4-BE49-F238E27FC236}">
                  <a16:creationId xmlns:a16="http://schemas.microsoft.com/office/drawing/2014/main" id="{1C13F480-0808-EA89-169F-DCD8C5D29A96}"/>
                </a:ext>
              </a:extLst>
            </p:cNvPr>
            <p:cNvSpPr/>
            <p:nvPr/>
          </p:nvSpPr>
          <p:spPr>
            <a:xfrm>
              <a:off x="3699933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288" name="Object119">
              <a:extLst>
                <a:ext uri="{FF2B5EF4-FFF2-40B4-BE49-F238E27FC236}">
                  <a16:creationId xmlns:a16="http://schemas.microsoft.com/office/drawing/2014/main" id="{957F58FA-74A1-C1AD-E712-BB6A4257D594}"/>
                </a:ext>
              </a:extLst>
            </p:cNvPr>
            <p:cNvSpPr/>
            <p:nvPr/>
          </p:nvSpPr>
          <p:spPr>
            <a:xfrm>
              <a:off x="3699933" y="5002107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289" name="Object120">
              <a:extLst>
                <a:ext uri="{FF2B5EF4-FFF2-40B4-BE49-F238E27FC236}">
                  <a16:creationId xmlns:a16="http://schemas.microsoft.com/office/drawing/2014/main" id="{CC40ABC2-F597-AE6F-3B12-85DABAA12F8E}"/>
                </a:ext>
              </a:extLst>
            </p:cNvPr>
            <p:cNvSpPr/>
            <p:nvPr/>
          </p:nvSpPr>
          <p:spPr>
            <a:xfrm>
              <a:off x="3886200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0" name="Object121">
              <a:extLst>
                <a:ext uri="{FF2B5EF4-FFF2-40B4-BE49-F238E27FC236}">
                  <a16:creationId xmlns:a16="http://schemas.microsoft.com/office/drawing/2014/main" id="{C67CF27A-C2FD-6703-9C3E-1664468FF65E}"/>
                </a:ext>
              </a:extLst>
            </p:cNvPr>
            <p:cNvSpPr/>
            <p:nvPr/>
          </p:nvSpPr>
          <p:spPr>
            <a:xfrm>
              <a:off x="4072467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1" name="Object122">
              <a:extLst>
                <a:ext uri="{FF2B5EF4-FFF2-40B4-BE49-F238E27FC236}">
                  <a16:creationId xmlns:a16="http://schemas.microsoft.com/office/drawing/2014/main" id="{F6530123-29D5-255F-00C1-2052E7B547AD}"/>
                </a:ext>
              </a:extLst>
            </p:cNvPr>
            <p:cNvSpPr/>
            <p:nvPr/>
          </p:nvSpPr>
          <p:spPr>
            <a:xfrm>
              <a:off x="4258733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2" name="Object123">
              <a:extLst>
                <a:ext uri="{FF2B5EF4-FFF2-40B4-BE49-F238E27FC236}">
                  <a16:creationId xmlns:a16="http://schemas.microsoft.com/office/drawing/2014/main" id="{330E7858-F083-B8DE-1E7B-445EE3F56096}"/>
                </a:ext>
              </a:extLst>
            </p:cNvPr>
            <p:cNvSpPr/>
            <p:nvPr/>
          </p:nvSpPr>
          <p:spPr>
            <a:xfrm>
              <a:off x="4445000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3" name="Object124">
              <a:extLst>
                <a:ext uri="{FF2B5EF4-FFF2-40B4-BE49-F238E27FC236}">
                  <a16:creationId xmlns:a16="http://schemas.microsoft.com/office/drawing/2014/main" id="{2F74E336-6B01-0128-0CFF-537FBCF74C90}"/>
                </a:ext>
              </a:extLst>
            </p:cNvPr>
            <p:cNvSpPr/>
            <p:nvPr/>
          </p:nvSpPr>
          <p:spPr>
            <a:xfrm>
              <a:off x="4631267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4" name="Object125">
              <a:extLst>
                <a:ext uri="{FF2B5EF4-FFF2-40B4-BE49-F238E27FC236}">
                  <a16:creationId xmlns:a16="http://schemas.microsoft.com/office/drawing/2014/main" id="{1B748F0C-AF69-D9CB-6B39-D4C84902B806}"/>
                </a:ext>
              </a:extLst>
            </p:cNvPr>
            <p:cNvSpPr/>
            <p:nvPr/>
          </p:nvSpPr>
          <p:spPr>
            <a:xfrm>
              <a:off x="4817533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5" name="Object126">
              <a:extLst>
                <a:ext uri="{FF2B5EF4-FFF2-40B4-BE49-F238E27FC236}">
                  <a16:creationId xmlns:a16="http://schemas.microsoft.com/office/drawing/2014/main" id="{70C34478-8394-A51C-9835-46CCAA618204}"/>
                </a:ext>
              </a:extLst>
            </p:cNvPr>
            <p:cNvSpPr/>
            <p:nvPr/>
          </p:nvSpPr>
          <p:spPr>
            <a:xfrm>
              <a:off x="5003800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6" name="Object127">
              <a:extLst>
                <a:ext uri="{FF2B5EF4-FFF2-40B4-BE49-F238E27FC236}">
                  <a16:creationId xmlns:a16="http://schemas.microsoft.com/office/drawing/2014/main" id="{D6960DEE-3AF8-E6A8-F3E7-0868FE2067C1}"/>
                </a:ext>
              </a:extLst>
            </p:cNvPr>
            <p:cNvSpPr/>
            <p:nvPr/>
          </p:nvSpPr>
          <p:spPr>
            <a:xfrm>
              <a:off x="5190067" y="50021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7" name="Object128">
              <a:extLst>
                <a:ext uri="{FF2B5EF4-FFF2-40B4-BE49-F238E27FC236}">
                  <a16:creationId xmlns:a16="http://schemas.microsoft.com/office/drawing/2014/main" id="{A5042C47-D1BD-6D91-2A12-ED3FD0EB2191}"/>
                </a:ext>
              </a:extLst>
            </p:cNvPr>
            <p:cNvSpPr/>
            <p:nvPr/>
          </p:nvSpPr>
          <p:spPr>
            <a:xfrm>
              <a:off x="2582333" y="5188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8" name="Object129">
              <a:extLst>
                <a:ext uri="{FF2B5EF4-FFF2-40B4-BE49-F238E27FC236}">
                  <a16:creationId xmlns:a16="http://schemas.microsoft.com/office/drawing/2014/main" id="{1A72A9A6-FC7E-9DE2-297A-C06500E72584}"/>
                </a:ext>
              </a:extLst>
            </p:cNvPr>
            <p:cNvSpPr/>
            <p:nvPr/>
          </p:nvSpPr>
          <p:spPr>
            <a:xfrm>
              <a:off x="3327400" y="5188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299" name="Object130">
              <a:extLst>
                <a:ext uri="{FF2B5EF4-FFF2-40B4-BE49-F238E27FC236}">
                  <a16:creationId xmlns:a16="http://schemas.microsoft.com/office/drawing/2014/main" id="{E29FE688-0EFC-9668-0E99-2BB89C5C64DD}"/>
                </a:ext>
              </a:extLst>
            </p:cNvPr>
            <p:cNvSpPr/>
            <p:nvPr/>
          </p:nvSpPr>
          <p:spPr>
            <a:xfrm>
              <a:off x="4072467" y="51883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00" name="Object131">
              <a:extLst>
                <a:ext uri="{FF2B5EF4-FFF2-40B4-BE49-F238E27FC236}">
                  <a16:creationId xmlns:a16="http://schemas.microsoft.com/office/drawing/2014/main" id="{663703C7-859D-7844-4235-F8982E3DBBD1}"/>
                </a:ext>
              </a:extLst>
            </p:cNvPr>
            <p:cNvSpPr/>
            <p:nvPr/>
          </p:nvSpPr>
          <p:spPr>
            <a:xfrm>
              <a:off x="2582333" y="53746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301" name="Object132">
              <a:extLst>
                <a:ext uri="{FF2B5EF4-FFF2-40B4-BE49-F238E27FC236}">
                  <a16:creationId xmlns:a16="http://schemas.microsoft.com/office/drawing/2014/main" id="{2D77B2FC-363D-646E-75BB-14427EEC79F7}"/>
                </a:ext>
              </a:extLst>
            </p:cNvPr>
            <p:cNvSpPr/>
            <p:nvPr/>
          </p:nvSpPr>
          <p:spPr>
            <a:xfrm>
              <a:off x="2582333" y="5374640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302" name="Object133">
              <a:extLst>
                <a:ext uri="{FF2B5EF4-FFF2-40B4-BE49-F238E27FC236}">
                  <a16:creationId xmlns:a16="http://schemas.microsoft.com/office/drawing/2014/main" id="{8F9D8782-5DA7-136A-FD77-A8486A3E7E5E}"/>
                </a:ext>
              </a:extLst>
            </p:cNvPr>
            <p:cNvSpPr/>
            <p:nvPr/>
          </p:nvSpPr>
          <p:spPr>
            <a:xfrm>
              <a:off x="2768600" y="53746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03" name="Object134">
              <a:extLst>
                <a:ext uri="{FF2B5EF4-FFF2-40B4-BE49-F238E27FC236}">
                  <a16:creationId xmlns:a16="http://schemas.microsoft.com/office/drawing/2014/main" id="{0C343586-7180-6577-1D01-E1CD87DCE88E}"/>
                </a:ext>
              </a:extLst>
            </p:cNvPr>
            <p:cNvSpPr/>
            <p:nvPr/>
          </p:nvSpPr>
          <p:spPr>
            <a:xfrm>
              <a:off x="2954867" y="53746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04" name="Object135">
              <a:extLst>
                <a:ext uri="{FF2B5EF4-FFF2-40B4-BE49-F238E27FC236}">
                  <a16:creationId xmlns:a16="http://schemas.microsoft.com/office/drawing/2014/main" id="{FA38F615-5B25-079F-88D6-9141DC56A388}"/>
                </a:ext>
              </a:extLst>
            </p:cNvPr>
            <p:cNvSpPr/>
            <p:nvPr/>
          </p:nvSpPr>
          <p:spPr>
            <a:xfrm>
              <a:off x="3141133" y="53746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05" name="Object136">
              <a:extLst>
                <a:ext uri="{FF2B5EF4-FFF2-40B4-BE49-F238E27FC236}">
                  <a16:creationId xmlns:a16="http://schemas.microsoft.com/office/drawing/2014/main" id="{875102CE-A058-C941-0584-158D194A6CCD}"/>
                </a:ext>
              </a:extLst>
            </p:cNvPr>
            <p:cNvSpPr/>
            <p:nvPr/>
          </p:nvSpPr>
          <p:spPr>
            <a:xfrm>
              <a:off x="3327400" y="53746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06" name="Object137">
              <a:extLst>
                <a:ext uri="{FF2B5EF4-FFF2-40B4-BE49-F238E27FC236}">
                  <a16:creationId xmlns:a16="http://schemas.microsoft.com/office/drawing/2014/main" id="{33677FC3-A7AC-6ACE-5126-1594B2B99E7E}"/>
                </a:ext>
              </a:extLst>
            </p:cNvPr>
            <p:cNvSpPr/>
            <p:nvPr/>
          </p:nvSpPr>
          <p:spPr>
            <a:xfrm>
              <a:off x="4072467" y="53746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07" name="Object138">
              <a:extLst>
                <a:ext uri="{FF2B5EF4-FFF2-40B4-BE49-F238E27FC236}">
                  <a16:creationId xmlns:a16="http://schemas.microsoft.com/office/drawing/2014/main" id="{77761C98-4627-966B-C21D-6E48536D6C75}"/>
                </a:ext>
              </a:extLst>
            </p:cNvPr>
            <p:cNvSpPr/>
            <p:nvPr/>
          </p:nvSpPr>
          <p:spPr>
            <a:xfrm>
              <a:off x="2582333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08" name="Object139">
              <a:extLst>
                <a:ext uri="{FF2B5EF4-FFF2-40B4-BE49-F238E27FC236}">
                  <a16:creationId xmlns:a16="http://schemas.microsoft.com/office/drawing/2014/main" id="{EEEAE415-CF44-F8B1-1DF0-2AFDAD802DC5}"/>
                </a:ext>
              </a:extLst>
            </p:cNvPr>
            <p:cNvSpPr/>
            <p:nvPr/>
          </p:nvSpPr>
          <p:spPr>
            <a:xfrm>
              <a:off x="3327400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309" name="Object140">
              <a:extLst>
                <a:ext uri="{FF2B5EF4-FFF2-40B4-BE49-F238E27FC236}">
                  <a16:creationId xmlns:a16="http://schemas.microsoft.com/office/drawing/2014/main" id="{ED21E1D1-55E3-EB7E-45A4-9DBF0CE6B24B}"/>
                </a:ext>
              </a:extLst>
            </p:cNvPr>
            <p:cNvSpPr/>
            <p:nvPr/>
          </p:nvSpPr>
          <p:spPr>
            <a:xfrm>
              <a:off x="3327400" y="5560907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310" name="Object141">
              <a:extLst>
                <a:ext uri="{FF2B5EF4-FFF2-40B4-BE49-F238E27FC236}">
                  <a16:creationId xmlns:a16="http://schemas.microsoft.com/office/drawing/2014/main" id="{00CB226F-0D92-8F97-D5CA-960E30071EA7}"/>
                </a:ext>
              </a:extLst>
            </p:cNvPr>
            <p:cNvSpPr/>
            <p:nvPr/>
          </p:nvSpPr>
          <p:spPr>
            <a:xfrm>
              <a:off x="3513667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11" name="Object142">
              <a:extLst>
                <a:ext uri="{FF2B5EF4-FFF2-40B4-BE49-F238E27FC236}">
                  <a16:creationId xmlns:a16="http://schemas.microsoft.com/office/drawing/2014/main" id="{5B9758E4-1BB7-9767-D953-1A3658F382B2}"/>
                </a:ext>
              </a:extLst>
            </p:cNvPr>
            <p:cNvSpPr/>
            <p:nvPr/>
          </p:nvSpPr>
          <p:spPr>
            <a:xfrm>
              <a:off x="3699933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12" name="Object143">
              <a:extLst>
                <a:ext uri="{FF2B5EF4-FFF2-40B4-BE49-F238E27FC236}">
                  <a16:creationId xmlns:a16="http://schemas.microsoft.com/office/drawing/2014/main" id="{DDDD1410-2FB5-047C-A44E-D7DECBA2AD3D}"/>
                </a:ext>
              </a:extLst>
            </p:cNvPr>
            <p:cNvSpPr/>
            <p:nvPr/>
          </p:nvSpPr>
          <p:spPr>
            <a:xfrm>
              <a:off x="3886200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13" name="Object144">
              <a:extLst>
                <a:ext uri="{FF2B5EF4-FFF2-40B4-BE49-F238E27FC236}">
                  <a16:creationId xmlns:a16="http://schemas.microsoft.com/office/drawing/2014/main" id="{29259EBC-031C-40D5-9586-DA7B836395F1}"/>
                </a:ext>
              </a:extLst>
            </p:cNvPr>
            <p:cNvSpPr/>
            <p:nvPr/>
          </p:nvSpPr>
          <p:spPr>
            <a:xfrm>
              <a:off x="4072467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14" name="Object145">
              <a:extLst>
                <a:ext uri="{FF2B5EF4-FFF2-40B4-BE49-F238E27FC236}">
                  <a16:creationId xmlns:a16="http://schemas.microsoft.com/office/drawing/2014/main" id="{0D3FEB1D-316E-26DA-4060-539C5E58EE6C}"/>
                </a:ext>
              </a:extLst>
            </p:cNvPr>
            <p:cNvSpPr/>
            <p:nvPr/>
          </p:nvSpPr>
          <p:spPr>
            <a:xfrm>
              <a:off x="4258733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15" name="Object146">
              <a:extLst>
                <a:ext uri="{FF2B5EF4-FFF2-40B4-BE49-F238E27FC236}">
                  <a16:creationId xmlns:a16="http://schemas.microsoft.com/office/drawing/2014/main" id="{30BD9597-2F4C-B306-BBA8-19AA54E6FDC3}"/>
                </a:ext>
              </a:extLst>
            </p:cNvPr>
            <p:cNvSpPr/>
            <p:nvPr/>
          </p:nvSpPr>
          <p:spPr>
            <a:xfrm>
              <a:off x="4445000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16" name="Object147">
              <a:extLst>
                <a:ext uri="{FF2B5EF4-FFF2-40B4-BE49-F238E27FC236}">
                  <a16:creationId xmlns:a16="http://schemas.microsoft.com/office/drawing/2014/main" id="{A83638BB-303F-AC07-5E6D-5AFF5A04DFA5}"/>
                </a:ext>
              </a:extLst>
            </p:cNvPr>
            <p:cNvSpPr/>
            <p:nvPr/>
          </p:nvSpPr>
          <p:spPr>
            <a:xfrm>
              <a:off x="4631267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17" name="Object148">
              <a:extLst>
                <a:ext uri="{FF2B5EF4-FFF2-40B4-BE49-F238E27FC236}">
                  <a16:creationId xmlns:a16="http://schemas.microsoft.com/office/drawing/2014/main" id="{4DCCE92D-B457-7EA7-46FD-D64FA165ACF8}"/>
                </a:ext>
              </a:extLst>
            </p:cNvPr>
            <p:cNvSpPr/>
            <p:nvPr/>
          </p:nvSpPr>
          <p:spPr>
            <a:xfrm>
              <a:off x="4817533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18" name="Object149">
              <a:extLst>
                <a:ext uri="{FF2B5EF4-FFF2-40B4-BE49-F238E27FC236}">
                  <a16:creationId xmlns:a16="http://schemas.microsoft.com/office/drawing/2014/main" id="{A31CC016-6AEE-B256-0ED7-6161A0DFA8CB}"/>
                </a:ext>
              </a:extLst>
            </p:cNvPr>
            <p:cNvSpPr/>
            <p:nvPr/>
          </p:nvSpPr>
          <p:spPr>
            <a:xfrm>
              <a:off x="5003800" y="55609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19" name="Object150">
              <a:extLst>
                <a:ext uri="{FF2B5EF4-FFF2-40B4-BE49-F238E27FC236}">
                  <a16:creationId xmlns:a16="http://schemas.microsoft.com/office/drawing/2014/main" id="{3F76479E-EA63-68FE-FF42-244B60902177}"/>
                </a:ext>
              </a:extLst>
            </p:cNvPr>
            <p:cNvSpPr/>
            <p:nvPr/>
          </p:nvSpPr>
          <p:spPr>
            <a:xfrm>
              <a:off x="3327400" y="57471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20" name="Object151">
              <a:extLst>
                <a:ext uri="{FF2B5EF4-FFF2-40B4-BE49-F238E27FC236}">
                  <a16:creationId xmlns:a16="http://schemas.microsoft.com/office/drawing/2014/main" id="{8A4AC39F-680A-DED3-ED17-F21112D892F3}"/>
                </a:ext>
              </a:extLst>
            </p:cNvPr>
            <p:cNvSpPr/>
            <p:nvPr/>
          </p:nvSpPr>
          <p:spPr>
            <a:xfrm>
              <a:off x="2954867" y="5933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/>
              <a:endParaRPr lang="en-US" sz="900" dirty="0"/>
            </a:p>
          </p:txBody>
        </p:sp>
        <p:sp>
          <p:nvSpPr>
            <p:cNvPr id="321" name="Object152">
              <a:extLst>
                <a:ext uri="{FF2B5EF4-FFF2-40B4-BE49-F238E27FC236}">
                  <a16:creationId xmlns:a16="http://schemas.microsoft.com/office/drawing/2014/main" id="{D324E357-01C3-EFEB-335E-578994BE9AC6}"/>
                </a:ext>
              </a:extLst>
            </p:cNvPr>
            <p:cNvSpPr/>
            <p:nvPr/>
          </p:nvSpPr>
          <p:spPr>
            <a:xfrm>
              <a:off x="2954867" y="5933440"/>
              <a:ext cx="186267" cy="93133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endParaRPr lang="en-US" sz="600" dirty="0"/>
            </a:p>
          </p:txBody>
        </p:sp>
        <p:sp>
          <p:nvSpPr>
            <p:cNvPr id="322" name="Object153">
              <a:extLst>
                <a:ext uri="{FF2B5EF4-FFF2-40B4-BE49-F238E27FC236}">
                  <a16:creationId xmlns:a16="http://schemas.microsoft.com/office/drawing/2014/main" id="{C1477764-E432-5E7C-2A12-C6743C18C3E5}"/>
                </a:ext>
              </a:extLst>
            </p:cNvPr>
            <p:cNvSpPr/>
            <p:nvPr/>
          </p:nvSpPr>
          <p:spPr>
            <a:xfrm>
              <a:off x="3141133" y="5933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23" name="Object154">
              <a:extLst>
                <a:ext uri="{FF2B5EF4-FFF2-40B4-BE49-F238E27FC236}">
                  <a16:creationId xmlns:a16="http://schemas.microsoft.com/office/drawing/2014/main" id="{2B39BB41-6A79-D656-FADA-473C71B7C347}"/>
                </a:ext>
              </a:extLst>
            </p:cNvPr>
            <p:cNvSpPr/>
            <p:nvPr/>
          </p:nvSpPr>
          <p:spPr>
            <a:xfrm>
              <a:off x="3327400" y="5933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24" name="Object155">
              <a:extLst>
                <a:ext uri="{FF2B5EF4-FFF2-40B4-BE49-F238E27FC236}">
                  <a16:creationId xmlns:a16="http://schemas.microsoft.com/office/drawing/2014/main" id="{16D3B03F-5E75-0D91-BEBC-4AF844B09083}"/>
                </a:ext>
              </a:extLst>
            </p:cNvPr>
            <p:cNvSpPr/>
            <p:nvPr/>
          </p:nvSpPr>
          <p:spPr>
            <a:xfrm>
              <a:off x="3513667" y="5933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25" name="Object156">
              <a:extLst>
                <a:ext uri="{FF2B5EF4-FFF2-40B4-BE49-F238E27FC236}">
                  <a16:creationId xmlns:a16="http://schemas.microsoft.com/office/drawing/2014/main" id="{7919A936-0989-2799-6201-D5FDF19BCB1E}"/>
                </a:ext>
              </a:extLst>
            </p:cNvPr>
            <p:cNvSpPr/>
            <p:nvPr/>
          </p:nvSpPr>
          <p:spPr>
            <a:xfrm>
              <a:off x="3699933" y="5933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26" name="Object157">
              <a:extLst>
                <a:ext uri="{FF2B5EF4-FFF2-40B4-BE49-F238E27FC236}">
                  <a16:creationId xmlns:a16="http://schemas.microsoft.com/office/drawing/2014/main" id="{8748CDEC-D99C-B29F-DAA7-F339D86D4A78}"/>
                </a:ext>
              </a:extLst>
            </p:cNvPr>
            <p:cNvSpPr/>
            <p:nvPr/>
          </p:nvSpPr>
          <p:spPr>
            <a:xfrm>
              <a:off x="3886200" y="5933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27" name="Object158">
              <a:extLst>
                <a:ext uri="{FF2B5EF4-FFF2-40B4-BE49-F238E27FC236}">
                  <a16:creationId xmlns:a16="http://schemas.microsoft.com/office/drawing/2014/main" id="{8BB92B1B-EBD3-1800-1E7A-3FEDB9057460}"/>
                </a:ext>
              </a:extLst>
            </p:cNvPr>
            <p:cNvSpPr/>
            <p:nvPr/>
          </p:nvSpPr>
          <p:spPr>
            <a:xfrm>
              <a:off x="4072467" y="5933440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28" name="Object159">
              <a:extLst>
                <a:ext uri="{FF2B5EF4-FFF2-40B4-BE49-F238E27FC236}">
                  <a16:creationId xmlns:a16="http://schemas.microsoft.com/office/drawing/2014/main" id="{F78BA947-3626-16F7-6C38-60817F3D8355}"/>
                </a:ext>
              </a:extLst>
            </p:cNvPr>
            <p:cNvSpPr/>
            <p:nvPr/>
          </p:nvSpPr>
          <p:spPr>
            <a:xfrm>
              <a:off x="3327400" y="6119707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  <p:sp>
          <p:nvSpPr>
            <p:cNvPr id="329" name="Object160">
              <a:extLst>
                <a:ext uri="{FF2B5EF4-FFF2-40B4-BE49-F238E27FC236}">
                  <a16:creationId xmlns:a16="http://schemas.microsoft.com/office/drawing/2014/main" id="{FA6746E2-BE92-71A0-3E9F-0F28A20D7828}"/>
                </a:ext>
              </a:extLst>
            </p:cNvPr>
            <p:cNvSpPr/>
            <p:nvPr/>
          </p:nvSpPr>
          <p:spPr>
            <a:xfrm>
              <a:off x="3327400" y="6305973"/>
              <a:ext cx="186267" cy="186267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900" dirty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73</Words>
  <Application>Microsoft Office PowerPoint</Application>
  <PresentationFormat>Custom</PresentationFormat>
  <Paragraphs>34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Crossword - St. Patrick's Day Fill-In Puzzle</dc:title>
  <dc:subject>PptxGenJS Presentation</dc:subject>
  <dc:creator>PptxGenJS</dc:creator>
  <cp:lastModifiedBy>Sarah Carter</cp:lastModifiedBy>
  <cp:revision>2</cp:revision>
  <dcterms:created xsi:type="dcterms:W3CDTF">2025-02-26T20:41:48Z</dcterms:created>
  <dcterms:modified xsi:type="dcterms:W3CDTF">2025-02-26T20:58:29Z</dcterms:modified>
</cp:coreProperties>
</file>