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62" d="100"/>
          <a:sy n="62" d="100"/>
        </p:scale>
        <p:origin x="161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E3376D0-13ED-4C58-9D93-1E367559DF9C}"/>
    <pc:docChg chg="delSld">
      <pc:chgData name="Sarah Carter" userId="4b4e2a7e9c42e1b2" providerId="LiveId" clId="{5E3376D0-13ED-4C58-9D93-1E367559DF9C}" dt="2025-02-20T16:21:53.992" v="0" actId="2696"/>
      <pc:docMkLst>
        <pc:docMk/>
      </pc:docMkLst>
      <pc:sldChg chg="del">
        <pc:chgData name="Sarah Carter" userId="4b4e2a7e9c42e1b2" providerId="LiveId" clId="{5E3376D0-13ED-4C58-9D93-1E367559DF9C}" dt="2025-02-20T16:21:53.992" v="0" actId="2696"/>
        <pc:sldMkLst>
          <pc:docMk/>
          <pc:sldMk cId="467838784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St. Patrick’s Day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96709" y="963773"/>
            <a:ext cx="6430815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“St Patrick’s Day”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6709" y="1383470"/>
            <a:ext cx="6578982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5" name="Picture 1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1DA0E440-8EFB-19F2-26E4-C5E59577B7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208" y="4608214"/>
            <a:ext cx="1167983" cy="150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664</TotalTime>
  <Words>32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11</cp:revision>
  <cp:lastPrinted>2025-02-11T02:02:44Z</cp:lastPrinted>
  <dcterms:created xsi:type="dcterms:W3CDTF">2025-01-28T14:01:50Z</dcterms:created>
  <dcterms:modified xsi:type="dcterms:W3CDTF">2025-02-20T16:21:55Z</dcterms:modified>
</cp:coreProperties>
</file>