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9" r:id="rId2"/>
    <p:sldId id="261" r:id="rId3"/>
    <p:sldId id="263" r:id="rId4"/>
    <p:sldId id="265" r:id="rId5"/>
  </p:sldIdLst>
  <p:sldSz cx="7772400" cy="100584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144" userDrawn="1">
          <p15:clr>
            <a:srgbClr val="A4A3A4"/>
          </p15:clr>
        </p15:guide>
        <p15:guide id="2" pos="244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049F2768-2D00-41B4-94B5-8747233087E2}" v="2955" dt="2024-12-08T20:34:11.202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995" autoAdjust="0"/>
    <p:restoredTop sz="94660"/>
  </p:normalViewPr>
  <p:slideViewPr>
    <p:cSldViewPr snapToGrid="0" showGuides="1">
      <p:cViewPr varScale="1">
        <p:scale>
          <a:sx n="48" d="100"/>
          <a:sy n="48" d="100"/>
        </p:scale>
        <p:origin x="2028" y="36"/>
      </p:cViewPr>
      <p:guideLst>
        <p:guide orient="horz" pos="3144"/>
        <p:guide pos="244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11" Type="http://schemas.microsoft.com/office/2015/10/relationships/revisionInfo" Target="revisionInfo.xml"/><Relationship Id="rId5" Type="http://schemas.openxmlformats.org/officeDocument/2006/relationships/slide" Target="slides/slide4.xml"/><Relationship Id="rId10" Type="http://schemas.microsoft.com/office/2016/11/relationships/changesInfo" Target="changesInfos/changesInfo1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049F2768-2D00-41B4-94B5-8747233087E2}"/>
    <pc:docChg chg="custSel addSld delSld modSld">
      <pc:chgData name="Sarah Carter" userId="4b4e2a7e9c42e1b2" providerId="LiveId" clId="{049F2768-2D00-41B4-94B5-8747233087E2}" dt="2024-12-18T14:49:01.959" v="10502" actId="2696"/>
      <pc:docMkLst>
        <pc:docMk/>
      </pc:docMkLst>
      <pc:sldChg chg="modSp del mod">
        <pc:chgData name="Sarah Carter" userId="4b4e2a7e9c42e1b2" providerId="LiveId" clId="{049F2768-2D00-41B4-94B5-8747233087E2}" dt="2024-12-08T20:33:46.255" v="6661" actId="2696"/>
        <pc:sldMkLst>
          <pc:docMk/>
          <pc:sldMk cId="3233466631" sldId="258"/>
        </pc:sldMkLst>
      </pc:sldChg>
      <pc:sldChg chg="addSp modSp new mod">
        <pc:chgData name="Sarah Carter" userId="4b4e2a7e9c42e1b2" providerId="LiveId" clId="{049F2768-2D00-41B4-94B5-8747233087E2}" dt="2024-12-08T20:34:08.106" v="6981" actId="20577"/>
        <pc:sldMkLst>
          <pc:docMk/>
          <pc:sldMk cId="1028572643" sldId="259"/>
        </pc:sldMkLst>
        <pc:spChg chg="add mod">
          <ac:chgData name="Sarah Carter" userId="4b4e2a7e9c42e1b2" providerId="LiveId" clId="{049F2768-2D00-41B4-94B5-8747233087E2}" dt="2024-12-08T20:33:02.023" v="1379" actId="948"/>
          <ac:spMkLst>
            <pc:docMk/>
            <pc:sldMk cId="1028572643" sldId="259"/>
            <ac:spMk id="2" creationId="{D814F637-358F-42A0-F3DF-CC598A0B0B99}"/>
          </ac:spMkLst>
        </pc:spChg>
        <pc:spChg chg="add mod modVis">
          <ac:chgData name="Sarah Carter" userId="4b4e2a7e9c42e1b2" providerId="LiveId" clId="{049F2768-2D00-41B4-94B5-8747233087E2}" dt="2024-12-08T20:32:33.346" v="262"/>
          <ac:spMkLst>
            <pc:docMk/>
            <pc:sldMk cId="1028572643" sldId="259"/>
            <ac:spMk id="4" creationId="{FBD315AE-9205-D94F-9CB3-03714C9CAF25}"/>
          </ac:spMkLst>
        </pc:spChg>
        <pc:spChg chg="add mod">
          <ac:chgData name="Sarah Carter" userId="4b4e2a7e9c42e1b2" providerId="LiveId" clId="{049F2768-2D00-41B4-94B5-8747233087E2}" dt="2024-12-08T20:33:02.396" v="2594" actId="948"/>
          <ac:spMkLst>
            <pc:docMk/>
            <pc:sldMk cId="1028572643" sldId="259"/>
            <ac:spMk id="5" creationId="{BF1BAA0A-F933-97E4-5005-CFC8C65473BE}"/>
          </ac:spMkLst>
        </pc:spChg>
        <pc:spChg chg="add mod modVis">
          <ac:chgData name="Sarah Carter" userId="4b4e2a7e9c42e1b2" providerId="LiveId" clId="{049F2768-2D00-41B4-94B5-8747233087E2}" dt="2024-12-08T20:32:33.526" v="506"/>
          <ac:spMkLst>
            <pc:docMk/>
            <pc:sldMk cId="1028572643" sldId="259"/>
            <ac:spMk id="7" creationId="{FFDB870C-B539-D410-929F-258D9401091A}"/>
          </ac:spMkLst>
        </pc:spChg>
        <pc:spChg chg="add mod">
          <ac:chgData name="Sarah Carter" userId="4b4e2a7e9c42e1b2" providerId="LiveId" clId="{049F2768-2D00-41B4-94B5-8747233087E2}" dt="2024-12-08T20:33:02.805" v="3809" actId="948"/>
          <ac:spMkLst>
            <pc:docMk/>
            <pc:sldMk cId="1028572643" sldId="259"/>
            <ac:spMk id="8" creationId="{923E603F-F7A0-C3D1-FCF0-A80E8E2A8C8C}"/>
          </ac:spMkLst>
        </pc:spChg>
        <pc:spChg chg="add mod modVis">
          <ac:chgData name="Sarah Carter" userId="4b4e2a7e9c42e1b2" providerId="LiveId" clId="{049F2768-2D00-41B4-94B5-8747233087E2}" dt="2024-12-08T20:32:33.730" v="750"/>
          <ac:spMkLst>
            <pc:docMk/>
            <pc:sldMk cId="1028572643" sldId="259"/>
            <ac:spMk id="10" creationId="{B1BC9FB5-FBE0-2D0E-CC2B-F0C898F70503}"/>
          </ac:spMkLst>
        </pc:spChg>
        <pc:spChg chg="add mod">
          <ac:chgData name="Sarah Carter" userId="4b4e2a7e9c42e1b2" providerId="LiveId" clId="{049F2768-2D00-41B4-94B5-8747233087E2}" dt="2024-12-08T20:33:03.229" v="5024" actId="948"/>
          <ac:spMkLst>
            <pc:docMk/>
            <pc:sldMk cId="1028572643" sldId="259"/>
            <ac:spMk id="11" creationId="{419B6C5D-1320-EFDF-7301-694B9691973B}"/>
          </ac:spMkLst>
        </pc:spChg>
        <pc:spChg chg="add mod modVis">
          <ac:chgData name="Sarah Carter" userId="4b4e2a7e9c42e1b2" providerId="LiveId" clId="{049F2768-2D00-41B4-94B5-8747233087E2}" dt="2024-12-08T20:32:33.950" v="994"/>
          <ac:spMkLst>
            <pc:docMk/>
            <pc:sldMk cId="1028572643" sldId="259"/>
            <ac:spMk id="13" creationId="{06D18BB6-EAA1-3AAE-3AAA-6A18ACBC63BE}"/>
          </ac:spMkLst>
        </pc:spChg>
        <pc:spChg chg="add mod">
          <ac:chgData name="Sarah Carter" userId="4b4e2a7e9c42e1b2" providerId="LiveId" clId="{049F2768-2D00-41B4-94B5-8747233087E2}" dt="2024-12-08T20:33:39.347" v="6505"/>
          <ac:spMkLst>
            <pc:docMk/>
            <pc:sldMk cId="1028572643" sldId="259"/>
            <ac:spMk id="14" creationId="{EA3A28CA-7820-E806-A036-279CB6ADD875}"/>
          </ac:spMkLst>
        </pc:spChg>
        <pc:spChg chg="add mod">
          <ac:chgData name="Sarah Carter" userId="4b4e2a7e9c42e1b2" providerId="LiveId" clId="{049F2768-2D00-41B4-94B5-8747233087E2}" dt="2024-12-08T20:33:39.379" v="6545"/>
          <ac:spMkLst>
            <pc:docMk/>
            <pc:sldMk cId="1028572643" sldId="259"/>
            <ac:spMk id="15" creationId="{589F33B1-8495-11C7-81A6-4EEFD46F2C2D}"/>
          </ac:spMkLst>
        </pc:spChg>
        <pc:spChg chg="add mod">
          <ac:chgData name="Sarah Carter" userId="4b4e2a7e9c42e1b2" providerId="LiveId" clId="{049F2768-2D00-41B4-94B5-8747233087E2}" dt="2024-12-08T20:33:39.426" v="6585"/>
          <ac:spMkLst>
            <pc:docMk/>
            <pc:sldMk cId="1028572643" sldId="259"/>
            <ac:spMk id="16" creationId="{C0CF4109-E117-0BAF-E46D-1F0B5AB71FD4}"/>
          </ac:spMkLst>
        </pc:spChg>
        <pc:graphicFrameChg chg="add mod modGraphic">
          <ac:chgData name="Sarah Carter" userId="4b4e2a7e9c42e1b2" providerId="LiveId" clId="{049F2768-2D00-41B4-94B5-8747233087E2}" dt="2024-12-08T20:34:07.872" v="6741" actId="20577"/>
          <ac:graphicFrameMkLst>
            <pc:docMk/>
            <pc:sldMk cId="1028572643" sldId="259"/>
            <ac:graphicFrameMk id="3" creationId="{12691707-ADF2-9A17-9F5D-6ABFCA149232}"/>
          </ac:graphicFrameMkLst>
        </pc:graphicFrameChg>
        <pc:graphicFrameChg chg="add mod modGraphic">
          <ac:chgData name="Sarah Carter" userId="4b4e2a7e9c42e1b2" providerId="LiveId" clId="{049F2768-2D00-41B4-94B5-8747233087E2}" dt="2024-12-08T20:34:07.946" v="6821" actId="20577"/>
          <ac:graphicFrameMkLst>
            <pc:docMk/>
            <pc:sldMk cId="1028572643" sldId="259"/>
            <ac:graphicFrameMk id="6" creationId="{FE2B9C0E-38A2-AFEC-F76E-67E530888727}"/>
          </ac:graphicFrameMkLst>
        </pc:graphicFrameChg>
        <pc:graphicFrameChg chg="add mod modGraphic">
          <ac:chgData name="Sarah Carter" userId="4b4e2a7e9c42e1b2" providerId="LiveId" clId="{049F2768-2D00-41B4-94B5-8747233087E2}" dt="2024-12-08T20:34:08.026" v="6901" actId="20577"/>
          <ac:graphicFrameMkLst>
            <pc:docMk/>
            <pc:sldMk cId="1028572643" sldId="259"/>
            <ac:graphicFrameMk id="9" creationId="{1E69DF75-7742-956E-DF81-3D8E2E3ABB13}"/>
          </ac:graphicFrameMkLst>
        </pc:graphicFrameChg>
        <pc:graphicFrameChg chg="add mod modGraphic">
          <ac:chgData name="Sarah Carter" userId="4b4e2a7e9c42e1b2" providerId="LiveId" clId="{049F2768-2D00-41B4-94B5-8747233087E2}" dt="2024-12-08T20:34:08.106" v="6981" actId="20577"/>
          <ac:graphicFrameMkLst>
            <pc:docMk/>
            <pc:sldMk cId="1028572643" sldId="259"/>
            <ac:graphicFrameMk id="12" creationId="{E3E4C337-6E07-8DB5-FE80-A9764FF1C0D4}"/>
          </ac:graphicFrameMkLst>
        </pc:graphicFrameChg>
        <pc:picChg chg="add mod">
          <ac:chgData name="Sarah Carter" userId="4b4e2a7e9c42e1b2" providerId="LiveId" clId="{049F2768-2D00-41B4-94B5-8747233087E2}" dt="2024-12-08T20:33:39.473" v="6625"/>
          <ac:picMkLst>
            <pc:docMk/>
            <pc:sldMk cId="1028572643" sldId="259"/>
            <ac:picMk id="17" creationId="{CC0BDE82-31AB-396D-ACD4-9DAEEF146D04}"/>
          </ac:picMkLst>
        </pc:picChg>
        <pc:picChg chg="add mod">
          <ac:chgData name="Sarah Carter" userId="4b4e2a7e9c42e1b2" providerId="LiveId" clId="{049F2768-2D00-41B4-94B5-8747233087E2}" dt="2024-12-08T20:34:07.786" v="6670"/>
          <ac:picMkLst>
            <pc:docMk/>
            <pc:sldMk cId="1028572643" sldId="259"/>
            <ac:picMk id="19" creationId="{56D1A8AA-D665-2A32-E2B0-6ABB8731530D}"/>
          </ac:picMkLst>
        </pc:picChg>
        <pc:picChg chg="add mod">
          <ac:chgData name="Sarah Carter" userId="4b4e2a7e9c42e1b2" providerId="LiveId" clId="{049F2768-2D00-41B4-94B5-8747233087E2}" dt="2024-12-08T20:34:07.806" v="6680"/>
          <ac:picMkLst>
            <pc:docMk/>
            <pc:sldMk cId="1028572643" sldId="259"/>
            <ac:picMk id="21" creationId="{91DDA647-3E5F-E36A-01B1-9B79DE945DBC}"/>
          </ac:picMkLst>
        </pc:picChg>
        <pc:picChg chg="add mod">
          <ac:chgData name="Sarah Carter" userId="4b4e2a7e9c42e1b2" providerId="LiveId" clId="{049F2768-2D00-41B4-94B5-8747233087E2}" dt="2024-12-08T20:34:07.818" v="6690"/>
          <ac:picMkLst>
            <pc:docMk/>
            <pc:sldMk cId="1028572643" sldId="259"/>
            <ac:picMk id="23" creationId="{1F5CD77A-D58C-F524-C412-59C5BD4B3B94}"/>
          </ac:picMkLst>
        </pc:picChg>
        <pc:picChg chg="add mod">
          <ac:chgData name="Sarah Carter" userId="4b4e2a7e9c42e1b2" providerId="LiveId" clId="{049F2768-2D00-41B4-94B5-8747233087E2}" dt="2024-12-08T20:34:07.826" v="6700"/>
          <ac:picMkLst>
            <pc:docMk/>
            <pc:sldMk cId="1028572643" sldId="259"/>
            <ac:picMk id="25" creationId="{E1FFD850-872D-2041-966E-9167F517E195}"/>
          </ac:picMkLst>
        </pc:picChg>
        <pc:picChg chg="add mod">
          <ac:chgData name="Sarah Carter" userId="4b4e2a7e9c42e1b2" providerId="LiveId" clId="{049F2768-2D00-41B4-94B5-8747233087E2}" dt="2024-12-08T20:34:07.836" v="6710"/>
          <ac:picMkLst>
            <pc:docMk/>
            <pc:sldMk cId="1028572643" sldId="259"/>
            <ac:picMk id="27" creationId="{9A7E67FA-1F59-7047-D527-B483428C8599}"/>
          </ac:picMkLst>
        </pc:picChg>
        <pc:picChg chg="add mod">
          <ac:chgData name="Sarah Carter" userId="4b4e2a7e9c42e1b2" providerId="LiveId" clId="{049F2768-2D00-41B4-94B5-8747233087E2}" dt="2024-12-08T20:34:07.850" v="6720"/>
          <ac:picMkLst>
            <pc:docMk/>
            <pc:sldMk cId="1028572643" sldId="259"/>
            <ac:picMk id="29" creationId="{9AAB9DED-C182-645B-3353-A46DFB1ACEA8}"/>
          </ac:picMkLst>
        </pc:picChg>
        <pc:picChg chg="add mod">
          <ac:chgData name="Sarah Carter" userId="4b4e2a7e9c42e1b2" providerId="LiveId" clId="{049F2768-2D00-41B4-94B5-8747233087E2}" dt="2024-12-08T20:34:07.856" v="6730"/>
          <ac:picMkLst>
            <pc:docMk/>
            <pc:sldMk cId="1028572643" sldId="259"/>
            <ac:picMk id="31" creationId="{EDAC3242-7962-EE20-107C-8072634EA7E7}"/>
          </ac:picMkLst>
        </pc:picChg>
        <pc:picChg chg="add mod">
          <ac:chgData name="Sarah Carter" userId="4b4e2a7e9c42e1b2" providerId="LiveId" clId="{049F2768-2D00-41B4-94B5-8747233087E2}" dt="2024-12-08T20:34:07.866" v="6740"/>
          <ac:picMkLst>
            <pc:docMk/>
            <pc:sldMk cId="1028572643" sldId="259"/>
            <ac:picMk id="33" creationId="{CA4F78C2-1BD9-5622-F8E9-4A885FEC8DA9}"/>
          </ac:picMkLst>
        </pc:picChg>
        <pc:picChg chg="add mod">
          <ac:chgData name="Sarah Carter" userId="4b4e2a7e9c42e1b2" providerId="LiveId" clId="{049F2768-2D00-41B4-94B5-8747233087E2}" dt="2024-12-08T20:34:07.876" v="6750"/>
          <ac:picMkLst>
            <pc:docMk/>
            <pc:sldMk cId="1028572643" sldId="259"/>
            <ac:picMk id="35" creationId="{84E714F8-3406-8D07-9189-8C3589A8630A}"/>
          </ac:picMkLst>
        </pc:picChg>
        <pc:picChg chg="add mod">
          <ac:chgData name="Sarah Carter" userId="4b4e2a7e9c42e1b2" providerId="LiveId" clId="{049F2768-2D00-41B4-94B5-8747233087E2}" dt="2024-12-08T20:34:07.886" v="6760"/>
          <ac:picMkLst>
            <pc:docMk/>
            <pc:sldMk cId="1028572643" sldId="259"/>
            <ac:picMk id="37" creationId="{6E0A5545-2471-06DF-0F52-620E60F38FE9}"/>
          </ac:picMkLst>
        </pc:picChg>
        <pc:picChg chg="add mod">
          <ac:chgData name="Sarah Carter" userId="4b4e2a7e9c42e1b2" providerId="LiveId" clId="{049F2768-2D00-41B4-94B5-8747233087E2}" dt="2024-12-08T20:34:07.898" v="6770"/>
          <ac:picMkLst>
            <pc:docMk/>
            <pc:sldMk cId="1028572643" sldId="259"/>
            <ac:picMk id="39" creationId="{5E10AE20-CF7C-377A-C65A-FE31CFD79979}"/>
          </ac:picMkLst>
        </pc:picChg>
        <pc:picChg chg="add mod">
          <ac:chgData name="Sarah Carter" userId="4b4e2a7e9c42e1b2" providerId="LiveId" clId="{049F2768-2D00-41B4-94B5-8747233087E2}" dt="2024-12-08T20:34:07.906" v="6780"/>
          <ac:picMkLst>
            <pc:docMk/>
            <pc:sldMk cId="1028572643" sldId="259"/>
            <ac:picMk id="41" creationId="{77931DA2-865C-797E-2AFC-1C575F3F24FE}"/>
          </ac:picMkLst>
        </pc:picChg>
        <pc:picChg chg="add mod">
          <ac:chgData name="Sarah Carter" userId="4b4e2a7e9c42e1b2" providerId="LiveId" clId="{049F2768-2D00-41B4-94B5-8747233087E2}" dt="2024-12-08T20:34:07.916" v="6790"/>
          <ac:picMkLst>
            <pc:docMk/>
            <pc:sldMk cId="1028572643" sldId="259"/>
            <ac:picMk id="43" creationId="{BA692D38-CA33-496A-7130-E402522365C7}"/>
          </ac:picMkLst>
        </pc:picChg>
        <pc:picChg chg="add mod">
          <ac:chgData name="Sarah Carter" userId="4b4e2a7e9c42e1b2" providerId="LiveId" clId="{049F2768-2D00-41B4-94B5-8747233087E2}" dt="2024-12-08T20:34:07.930" v="6800"/>
          <ac:picMkLst>
            <pc:docMk/>
            <pc:sldMk cId="1028572643" sldId="259"/>
            <ac:picMk id="45" creationId="{E6E484FA-22AE-1F7D-ADAD-3587D883B55A}"/>
          </ac:picMkLst>
        </pc:picChg>
        <pc:picChg chg="add mod">
          <ac:chgData name="Sarah Carter" userId="4b4e2a7e9c42e1b2" providerId="LiveId" clId="{049F2768-2D00-41B4-94B5-8747233087E2}" dt="2024-12-08T20:34:07.936" v="6810"/>
          <ac:picMkLst>
            <pc:docMk/>
            <pc:sldMk cId="1028572643" sldId="259"/>
            <ac:picMk id="47" creationId="{F61F9F86-2774-7226-10B9-FB5E39EAAE64}"/>
          </ac:picMkLst>
        </pc:picChg>
        <pc:picChg chg="add mod">
          <ac:chgData name="Sarah Carter" userId="4b4e2a7e9c42e1b2" providerId="LiveId" clId="{049F2768-2D00-41B4-94B5-8747233087E2}" dt="2024-12-08T20:34:07.946" v="6820"/>
          <ac:picMkLst>
            <pc:docMk/>
            <pc:sldMk cId="1028572643" sldId="259"/>
            <ac:picMk id="49" creationId="{33150954-2C4F-2C18-F73C-C05A2A033DC7}"/>
          </ac:picMkLst>
        </pc:picChg>
        <pc:picChg chg="add mod">
          <ac:chgData name="Sarah Carter" userId="4b4e2a7e9c42e1b2" providerId="LiveId" clId="{049F2768-2D00-41B4-94B5-8747233087E2}" dt="2024-12-08T20:34:07.956" v="6830"/>
          <ac:picMkLst>
            <pc:docMk/>
            <pc:sldMk cId="1028572643" sldId="259"/>
            <ac:picMk id="51" creationId="{9591FB0E-4401-FDB1-F882-B4E9111B650D}"/>
          </ac:picMkLst>
        </pc:picChg>
        <pc:picChg chg="add mod">
          <ac:chgData name="Sarah Carter" userId="4b4e2a7e9c42e1b2" providerId="LiveId" clId="{049F2768-2D00-41B4-94B5-8747233087E2}" dt="2024-12-08T20:34:07.962" v="6840"/>
          <ac:picMkLst>
            <pc:docMk/>
            <pc:sldMk cId="1028572643" sldId="259"/>
            <ac:picMk id="53" creationId="{2EFFB3B5-0535-9B7F-A61C-589F2C2601FD}"/>
          </ac:picMkLst>
        </pc:picChg>
        <pc:picChg chg="add mod">
          <ac:chgData name="Sarah Carter" userId="4b4e2a7e9c42e1b2" providerId="LiveId" clId="{049F2768-2D00-41B4-94B5-8747233087E2}" dt="2024-12-08T20:34:07.978" v="6850"/>
          <ac:picMkLst>
            <pc:docMk/>
            <pc:sldMk cId="1028572643" sldId="259"/>
            <ac:picMk id="55" creationId="{08AB182D-6ADF-C1AC-D341-1FEDC37A8517}"/>
          </ac:picMkLst>
        </pc:picChg>
        <pc:picChg chg="add mod">
          <ac:chgData name="Sarah Carter" userId="4b4e2a7e9c42e1b2" providerId="LiveId" clId="{049F2768-2D00-41B4-94B5-8747233087E2}" dt="2024-12-08T20:34:07.986" v="6860"/>
          <ac:picMkLst>
            <pc:docMk/>
            <pc:sldMk cId="1028572643" sldId="259"/>
            <ac:picMk id="57" creationId="{F5D9071A-7D9D-70B1-2C54-3EEF9E2BDABD}"/>
          </ac:picMkLst>
        </pc:picChg>
        <pc:picChg chg="add mod">
          <ac:chgData name="Sarah Carter" userId="4b4e2a7e9c42e1b2" providerId="LiveId" clId="{049F2768-2D00-41B4-94B5-8747233087E2}" dt="2024-12-08T20:34:07.996" v="6870"/>
          <ac:picMkLst>
            <pc:docMk/>
            <pc:sldMk cId="1028572643" sldId="259"/>
            <ac:picMk id="59" creationId="{4978C46B-E9E1-02DB-5E2E-9EC44868BED6}"/>
          </ac:picMkLst>
        </pc:picChg>
        <pc:picChg chg="add mod">
          <ac:chgData name="Sarah Carter" userId="4b4e2a7e9c42e1b2" providerId="LiveId" clId="{049F2768-2D00-41B4-94B5-8747233087E2}" dt="2024-12-08T20:34:08.006" v="6880"/>
          <ac:picMkLst>
            <pc:docMk/>
            <pc:sldMk cId="1028572643" sldId="259"/>
            <ac:picMk id="61" creationId="{132E498B-CA7A-2A37-4E07-80603180991A}"/>
          </ac:picMkLst>
        </pc:picChg>
        <pc:picChg chg="add mod">
          <ac:chgData name="Sarah Carter" userId="4b4e2a7e9c42e1b2" providerId="LiveId" clId="{049F2768-2D00-41B4-94B5-8747233087E2}" dt="2024-12-08T20:34:08.016" v="6890"/>
          <ac:picMkLst>
            <pc:docMk/>
            <pc:sldMk cId="1028572643" sldId="259"/>
            <ac:picMk id="63" creationId="{28F12B82-9D3A-AA6E-D4D6-3275847AF9DF}"/>
          </ac:picMkLst>
        </pc:picChg>
        <pc:picChg chg="add mod">
          <ac:chgData name="Sarah Carter" userId="4b4e2a7e9c42e1b2" providerId="LiveId" clId="{049F2768-2D00-41B4-94B5-8747233087E2}" dt="2024-12-08T20:34:08.026" v="6900"/>
          <ac:picMkLst>
            <pc:docMk/>
            <pc:sldMk cId="1028572643" sldId="259"/>
            <ac:picMk id="65" creationId="{1FDD4F4F-FC8F-DD71-6BE2-50C29C6C12C0}"/>
          </ac:picMkLst>
        </pc:picChg>
        <pc:picChg chg="add mod">
          <ac:chgData name="Sarah Carter" userId="4b4e2a7e9c42e1b2" providerId="LiveId" clId="{049F2768-2D00-41B4-94B5-8747233087E2}" dt="2024-12-08T20:34:08.036" v="6910"/>
          <ac:picMkLst>
            <pc:docMk/>
            <pc:sldMk cId="1028572643" sldId="259"/>
            <ac:picMk id="67" creationId="{C28CA5EB-381E-62E7-D06B-DEA6665CFA7D}"/>
          </ac:picMkLst>
        </pc:picChg>
        <pc:picChg chg="add mod">
          <ac:chgData name="Sarah Carter" userId="4b4e2a7e9c42e1b2" providerId="LiveId" clId="{049F2768-2D00-41B4-94B5-8747233087E2}" dt="2024-12-08T20:34:08.046" v="6920"/>
          <ac:picMkLst>
            <pc:docMk/>
            <pc:sldMk cId="1028572643" sldId="259"/>
            <ac:picMk id="69" creationId="{3C1DEB6A-6339-C557-BB59-5E314A94E065}"/>
          </ac:picMkLst>
        </pc:picChg>
        <pc:picChg chg="add mod">
          <ac:chgData name="Sarah Carter" userId="4b4e2a7e9c42e1b2" providerId="LiveId" clId="{049F2768-2D00-41B4-94B5-8747233087E2}" dt="2024-12-08T20:34:08.058" v="6930"/>
          <ac:picMkLst>
            <pc:docMk/>
            <pc:sldMk cId="1028572643" sldId="259"/>
            <ac:picMk id="71" creationId="{CBBE4800-AFA7-96E1-5F0A-8A2D9C29CD83}"/>
          </ac:picMkLst>
        </pc:picChg>
        <pc:picChg chg="add mod">
          <ac:chgData name="Sarah Carter" userId="4b4e2a7e9c42e1b2" providerId="LiveId" clId="{049F2768-2D00-41B4-94B5-8747233087E2}" dt="2024-12-08T20:34:08.066" v="6940"/>
          <ac:picMkLst>
            <pc:docMk/>
            <pc:sldMk cId="1028572643" sldId="259"/>
            <ac:picMk id="73" creationId="{6BB016E5-2248-6B9F-35EC-76E6EC7B237C}"/>
          </ac:picMkLst>
        </pc:picChg>
        <pc:picChg chg="add mod">
          <ac:chgData name="Sarah Carter" userId="4b4e2a7e9c42e1b2" providerId="LiveId" clId="{049F2768-2D00-41B4-94B5-8747233087E2}" dt="2024-12-08T20:34:08.076" v="6950"/>
          <ac:picMkLst>
            <pc:docMk/>
            <pc:sldMk cId="1028572643" sldId="259"/>
            <ac:picMk id="75" creationId="{0B4551FA-5C18-BF85-038C-7B734FCC1F3C}"/>
          </ac:picMkLst>
        </pc:picChg>
        <pc:picChg chg="add mod">
          <ac:chgData name="Sarah Carter" userId="4b4e2a7e9c42e1b2" providerId="LiveId" clId="{049F2768-2D00-41B4-94B5-8747233087E2}" dt="2024-12-08T20:34:08.090" v="6960"/>
          <ac:picMkLst>
            <pc:docMk/>
            <pc:sldMk cId="1028572643" sldId="259"/>
            <ac:picMk id="77" creationId="{31EBB577-E61A-C9AB-3A69-B14F9C36D68F}"/>
          </ac:picMkLst>
        </pc:picChg>
        <pc:picChg chg="add mod">
          <ac:chgData name="Sarah Carter" userId="4b4e2a7e9c42e1b2" providerId="LiveId" clId="{049F2768-2D00-41B4-94B5-8747233087E2}" dt="2024-12-08T20:34:08.096" v="6970"/>
          <ac:picMkLst>
            <pc:docMk/>
            <pc:sldMk cId="1028572643" sldId="259"/>
            <ac:picMk id="79" creationId="{A6212FD0-5D7F-44FF-4E0B-2D4FEFBF16B5}"/>
          </ac:picMkLst>
        </pc:picChg>
        <pc:picChg chg="add mod">
          <ac:chgData name="Sarah Carter" userId="4b4e2a7e9c42e1b2" providerId="LiveId" clId="{049F2768-2D00-41B4-94B5-8747233087E2}" dt="2024-12-08T20:34:08.106" v="6980"/>
          <ac:picMkLst>
            <pc:docMk/>
            <pc:sldMk cId="1028572643" sldId="259"/>
            <ac:picMk id="81" creationId="{64FAB960-DEFE-0D17-873A-91EDA5D4E857}"/>
          </ac:picMkLst>
        </pc:picChg>
      </pc:sldChg>
      <pc:sldChg chg="del">
        <pc:chgData name="Sarah Carter" userId="4b4e2a7e9c42e1b2" providerId="LiveId" clId="{049F2768-2D00-41B4-94B5-8747233087E2}" dt="2024-12-08T20:32:13.983" v="1" actId="2696"/>
        <pc:sldMkLst>
          <pc:docMk/>
          <pc:sldMk cId="1902794376" sldId="259"/>
        </pc:sldMkLst>
      </pc:sldChg>
      <pc:sldChg chg="addSp modSp add del mod">
        <pc:chgData name="Sarah Carter" userId="4b4e2a7e9c42e1b2" providerId="LiveId" clId="{049F2768-2D00-41B4-94B5-8747233087E2}" dt="2024-12-18T14:49:01.959" v="10502" actId="2696"/>
        <pc:sldMkLst>
          <pc:docMk/>
          <pc:sldMk cId="41990722" sldId="260"/>
        </pc:sldMkLst>
      </pc:sldChg>
      <pc:sldChg chg="del">
        <pc:chgData name="Sarah Carter" userId="4b4e2a7e9c42e1b2" providerId="LiveId" clId="{049F2768-2D00-41B4-94B5-8747233087E2}" dt="2024-12-08T20:32:08.098" v="0" actId="2696"/>
        <pc:sldMkLst>
          <pc:docMk/>
          <pc:sldMk cId="2306737305" sldId="260"/>
        </pc:sldMkLst>
      </pc:sldChg>
      <pc:sldChg chg="del">
        <pc:chgData name="Sarah Carter" userId="4b4e2a7e9c42e1b2" providerId="LiveId" clId="{049F2768-2D00-41B4-94B5-8747233087E2}" dt="2024-12-08T20:32:13.983" v="1" actId="2696"/>
        <pc:sldMkLst>
          <pc:docMk/>
          <pc:sldMk cId="2045184712" sldId="261"/>
        </pc:sldMkLst>
      </pc:sldChg>
      <pc:sldChg chg="addSp modSp add mod">
        <pc:chgData name="Sarah Carter" userId="4b4e2a7e9c42e1b2" providerId="LiveId" clId="{049F2768-2D00-41B4-94B5-8747233087E2}" dt="2024-12-08T20:34:08.376" v="7301" actId="20577"/>
        <pc:sldMkLst>
          <pc:docMk/>
          <pc:sldMk cId="2609910967" sldId="261"/>
        </pc:sldMkLst>
        <pc:spChg chg="mod">
          <ac:chgData name="Sarah Carter" userId="4b4e2a7e9c42e1b2" providerId="LiveId" clId="{049F2768-2D00-41B4-94B5-8747233087E2}" dt="2024-12-08T20:33:02.023" v="1394" actId="948"/>
          <ac:spMkLst>
            <pc:docMk/>
            <pc:sldMk cId="2609910967" sldId="261"/>
            <ac:spMk id="2" creationId="{C86CFF66-E55D-D0B2-0490-A5FC630B95A8}"/>
          </ac:spMkLst>
        </pc:spChg>
        <pc:spChg chg="mod">
          <ac:chgData name="Sarah Carter" userId="4b4e2a7e9c42e1b2" providerId="LiveId" clId="{049F2768-2D00-41B4-94B5-8747233087E2}" dt="2024-12-08T20:33:02.412" v="2609" actId="948"/>
          <ac:spMkLst>
            <pc:docMk/>
            <pc:sldMk cId="2609910967" sldId="261"/>
            <ac:spMk id="5" creationId="{BD0A7790-DFA6-D1E2-5E2F-A4B466804038}"/>
          </ac:spMkLst>
        </pc:spChg>
        <pc:spChg chg="mod">
          <ac:chgData name="Sarah Carter" userId="4b4e2a7e9c42e1b2" providerId="LiveId" clId="{049F2768-2D00-41B4-94B5-8747233087E2}" dt="2024-12-08T20:33:02.805" v="3824" actId="948"/>
          <ac:spMkLst>
            <pc:docMk/>
            <pc:sldMk cId="2609910967" sldId="261"/>
            <ac:spMk id="8" creationId="{761B7DBF-D3B6-E393-4FC9-1D6C32A0A9D6}"/>
          </ac:spMkLst>
        </pc:spChg>
        <pc:spChg chg="mod">
          <ac:chgData name="Sarah Carter" userId="4b4e2a7e9c42e1b2" providerId="LiveId" clId="{049F2768-2D00-41B4-94B5-8747233087E2}" dt="2024-12-08T20:33:03.229" v="5039" actId="948"/>
          <ac:spMkLst>
            <pc:docMk/>
            <pc:sldMk cId="2609910967" sldId="261"/>
            <ac:spMk id="11" creationId="{4A068C07-B235-72FF-4237-F33D2F18F606}"/>
          </ac:spMkLst>
        </pc:spChg>
        <pc:spChg chg="add mod">
          <ac:chgData name="Sarah Carter" userId="4b4e2a7e9c42e1b2" providerId="LiveId" clId="{049F2768-2D00-41B4-94B5-8747233087E2}" dt="2024-12-08T20:33:39.347" v="6510"/>
          <ac:spMkLst>
            <pc:docMk/>
            <pc:sldMk cId="2609910967" sldId="261"/>
            <ac:spMk id="14" creationId="{FDB98EAC-1E73-53ED-ABB0-31F1DFFF5FD1}"/>
          </ac:spMkLst>
        </pc:spChg>
        <pc:spChg chg="add mod">
          <ac:chgData name="Sarah Carter" userId="4b4e2a7e9c42e1b2" providerId="LiveId" clId="{049F2768-2D00-41B4-94B5-8747233087E2}" dt="2024-12-08T20:33:39.394" v="6550"/>
          <ac:spMkLst>
            <pc:docMk/>
            <pc:sldMk cId="2609910967" sldId="261"/>
            <ac:spMk id="15" creationId="{3A79AD88-1A58-2B57-1431-F556EAC68E75}"/>
          </ac:spMkLst>
        </pc:spChg>
        <pc:spChg chg="add mod">
          <ac:chgData name="Sarah Carter" userId="4b4e2a7e9c42e1b2" providerId="LiveId" clId="{049F2768-2D00-41B4-94B5-8747233087E2}" dt="2024-12-08T20:33:39.426" v="6590"/>
          <ac:spMkLst>
            <pc:docMk/>
            <pc:sldMk cId="2609910967" sldId="261"/>
            <ac:spMk id="16" creationId="{EEC7F22E-1F5E-5566-2E69-6A2679CEC3B3}"/>
          </ac:spMkLst>
        </pc:spChg>
        <pc:graphicFrameChg chg="mod modGraphic">
          <ac:chgData name="Sarah Carter" userId="4b4e2a7e9c42e1b2" providerId="LiveId" clId="{049F2768-2D00-41B4-94B5-8747233087E2}" dt="2024-12-08T20:34:08.176" v="7061" actId="20577"/>
          <ac:graphicFrameMkLst>
            <pc:docMk/>
            <pc:sldMk cId="2609910967" sldId="261"/>
            <ac:graphicFrameMk id="3" creationId="{445362D3-E532-CEE6-966E-39AC521EB5A1}"/>
          </ac:graphicFrameMkLst>
        </pc:graphicFrameChg>
        <pc:graphicFrameChg chg="mod modGraphic">
          <ac:chgData name="Sarah Carter" userId="4b4e2a7e9c42e1b2" providerId="LiveId" clId="{049F2768-2D00-41B4-94B5-8747233087E2}" dt="2024-12-08T20:34:08.249" v="7141" actId="20577"/>
          <ac:graphicFrameMkLst>
            <pc:docMk/>
            <pc:sldMk cId="2609910967" sldId="261"/>
            <ac:graphicFrameMk id="6" creationId="{92F7B29A-912C-F244-9C22-251D56B83A42}"/>
          </ac:graphicFrameMkLst>
        </pc:graphicFrameChg>
        <pc:graphicFrameChg chg="mod modGraphic">
          <ac:chgData name="Sarah Carter" userId="4b4e2a7e9c42e1b2" providerId="LiveId" clId="{049F2768-2D00-41B4-94B5-8747233087E2}" dt="2024-12-08T20:34:08.313" v="7221" actId="20577"/>
          <ac:graphicFrameMkLst>
            <pc:docMk/>
            <pc:sldMk cId="2609910967" sldId="261"/>
            <ac:graphicFrameMk id="9" creationId="{76F9B4BA-4ED9-4CD7-7F02-836ED3428FDE}"/>
          </ac:graphicFrameMkLst>
        </pc:graphicFrameChg>
        <pc:graphicFrameChg chg="mod modGraphic">
          <ac:chgData name="Sarah Carter" userId="4b4e2a7e9c42e1b2" providerId="LiveId" clId="{049F2768-2D00-41B4-94B5-8747233087E2}" dt="2024-12-08T20:34:08.376" v="7301" actId="20577"/>
          <ac:graphicFrameMkLst>
            <pc:docMk/>
            <pc:sldMk cId="2609910967" sldId="261"/>
            <ac:graphicFrameMk id="12" creationId="{B652B32B-7BF9-1833-25ED-897C20514877}"/>
          </ac:graphicFrameMkLst>
        </pc:graphicFrameChg>
        <pc:picChg chg="add mod">
          <ac:chgData name="Sarah Carter" userId="4b4e2a7e9c42e1b2" providerId="LiveId" clId="{049F2768-2D00-41B4-94B5-8747233087E2}" dt="2024-12-08T20:33:39.473" v="6630"/>
          <ac:picMkLst>
            <pc:docMk/>
            <pc:sldMk cId="2609910967" sldId="261"/>
            <ac:picMk id="17" creationId="{105E4E04-55AE-22BF-2AC9-BE1A9C3BB632}"/>
          </ac:picMkLst>
        </pc:picChg>
        <pc:picChg chg="add mod">
          <ac:chgData name="Sarah Carter" userId="4b4e2a7e9c42e1b2" providerId="LiveId" clId="{049F2768-2D00-41B4-94B5-8747233087E2}" dt="2024-12-08T20:34:08.116" v="6990"/>
          <ac:picMkLst>
            <pc:docMk/>
            <pc:sldMk cId="2609910967" sldId="261"/>
            <ac:picMk id="19" creationId="{6EEF8455-3D4B-683F-462E-A815CFF98778}"/>
          </ac:picMkLst>
        </pc:picChg>
        <pc:picChg chg="add mod">
          <ac:chgData name="Sarah Carter" userId="4b4e2a7e9c42e1b2" providerId="LiveId" clId="{049F2768-2D00-41B4-94B5-8747233087E2}" dt="2024-12-08T20:34:08.126" v="7000"/>
          <ac:picMkLst>
            <pc:docMk/>
            <pc:sldMk cId="2609910967" sldId="261"/>
            <ac:picMk id="21" creationId="{BB70AC18-53D1-7E04-4F6E-B1E4145B1022}"/>
          </ac:picMkLst>
        </pc:picChg>
        <pc:picChg chg="add mod">
          <ac:chgData name="Sarah Carter" userId="4b4e2a7e9c42e1b2" providerId="LiveId" clId="{049F2768-2D00-41B4-94B5-8747233087E2}" dt="2024-12-08T20:34:08.136" v="7010"/>
          <ac:picMkLst>
            <pc:docMk/>
            <pc:sldMk cId="2609910967" sldId="261"/>
            <ac:picMk id="23" creationId="{F04D10C4-557B-6205-8EA2-3FB3128A9B71}"/>
          </ac:picMkLst>
        </pc:picChg>
        <pc:picChg chg="add mod">
          <ac:chgData name="Sarah Carter" userId="4b4e2a7e9c42e1b2" providerId="LiveId" clId="{049F2768-2D00-41B4-94B5-8747233087E2}" dt="2024-12-08T20:34:08.146" v="7020"/>
          <ac:picMkLst>
            <pc:docMk/>
            <pc:sldMk cId="2609910967" sldId="261"/>
            <ac:picMk id="25" creationId="{8E0CF6D7-C018-FA32-DC4B-36DB66DB7F27}"/>
          </ac:picMkLst>
        </pc:picChg>
        <pc:picChg chg="add mod">
          <ac:chgData name="Sarah Carter" userId="4b4e2a7e9c42e1b2" providerId="LiveId" clId="{049F2768-2D00-41B4-94B5-8747233087E2}" dt="2024-12-08T20:34:08.154" v="7030"/>
          <ac:picMkLst>
            <pc:docMk/>
            <pc:sldMk cId="2609910967" sldId="261"/>
            <ac:picMk id="27" creationId="{BF3E2F27-ED29-B2C0-76B2-B9C4281B7600}"/>
          </ac:picMkLst>
        </pc:picChg>
        <pc:picChg chg="add mod">
          <ac:chgData name="Sarah Carter" userId="4b4e2a7e9c42e1b2" providerId="LiveId" clId="{049F2768-2D00-41B4-94B5-8747233087E2}" dt="2024-12-08T20:34:08.156" v="7040"/>
          <ac:picMkLst>
            <pc:docMk/>
            <pc:sldMk cId="2609910967" sldId="261"/>
            <ac:picMk id="29" creationId="{5A5A335F-999B-0E91-E9DA-DBD73706FC2E}"/>
          </ac:picMkLst>
        </pc:picChg>
        <pc:picChg chg="add mod">
          <ac:chgData name="Sarah Carter" userId="4b4e2a7e9c42e1b2" providerId="LiveId" clId="{049F2768-2D00-41B4-94B5-8747233087E2}" dt="2024-12-08T20:34:08.169" v="7050"/>
          <ac:picMkLst>
            <pc:docMk/>
            <pc:sldMk cId="2609910967" sldId="261"/>
            <ac:picMk id="31" creationId="{4C52F649-881D-03BE-0F63-E182A4E4BBCE}"/>
          </ac:picMkLst>
        </pc:picChg>
        <pc:picChg chg="add mod">
          <ac:chgData name="Sarah Carter" userId="4b4e2a7e9c42e1b2" providerId="LiveId" clId="{049F2768-2D00-41B4-94B5-8747233087E2}" dt="2024-12-08T20:34:08.176" v="7060"/>
          <ac:picMkLst>
            <pc:docMk/>
            <pc:sldMk cId="2609910967" sldId="261"/>
            <ac:picMk id="33" creationId="{7FABEF2F-53A5-734C-931E-FC12B902C615}"/>
          </ac:picMkLst>
        </pc:picChg>
        <pc:picChg chg="add mod">
          <ac:chgData name="Sarah Carter" userId="4b4e2a7e9c42e1b2" providerId="LiveId" clId="{049F2768-2D00-41B4-94B5-8747233087E2}" dt="2024-12-08T20:34:08.186" v="7070"/>
          <ac:picMkLst>
            <pc:docMk/>
            <pc:sldMk cId="2609910967" sldId="261"/>
            <ac:picMk id="35" creationId="{8A93C4B2-7021-E572-5A30-062CA9BF8D86}"/>
          </ac:picMkLst>
        </pc:picChg>
        <pc:picChg chg="add mod">
          <ac:chgData name="Sarah Carter" userId="4b4e2a7e9c42e1b2" providerId="LiveId" clId="{049F2768-2D00-41B4-94B5-8747233087E2}" dt="2024-12-08T20:34:08.196" v="7080"/>
          <ac:picMkLst>
            <pc:docMk/>
            <pc:sldMk cId="2609910967" sldId="261"/>
            <ac:picMk id="37" creationId="{11134B22-246A-224D-4D44-8E0B7ACA42C3}"/>
          </ac:picMkLst>
        </pc:picChg>
        <pc:picChg chg="add mod">
          <ac:chgData name="Sarah Carter" userId="4b4e2a7e9c42e1b2" providerId="LiveId" clId="{049F2768-2D00-41B4-94B5-8747233087E2}" dt="2024-12-08T20:34:08.202" v="7090"/>
          <ac:picMkLst>
            <pc:docMk/>
            <pc:sldMk cId="2609910967" sldId="261"/>
            <ac:picMk id="39" creationId="{FBED157E-BA4C-519E-1B65-005BAB0CC58E}"/>
          </ac:picMkLst>
        </pc:picChg>
        <pc:picChg chg="add mod">
          <ac:chgData name="Sarah Carter" userId="4b4e2a7e9c42e1b2" providerId="LiveId" clId="{049F2768-2D00-41B4-94B5-8747233087E2}" dt="2024-12-08T20:34:08.217" v="7100"/>
          <ac:picMkLst>
            <pc:docMk/>
            <pc:sldMk cId="2609910967" sldId="261"/>
            <ac:picMk id="41" creationId="{F1CEC17F-CD24-D087-5EE9-E09D9A65E7AE}"/>
          </ac:picMkLst>
        </pc:picChg>
        <pc:picChg chg="add mod">
          <ac:chgData name="Sarah Carter" userId="4b4e2a7e9c42e1b2" providerId="LiveId" clId="{049F2768-2D00-41B4-94B5-8747233087E2}" dt="2024-12-08T20:34:08.226" v="7110"/>
          <ac:picMkLst>
            <pc:docMk/>
            <pc:sldMk cId="2609910967" sldId="261"/>
            <ac:picMk id="43" creationId="{88248AD1-7F2B-CF48-CF81-7DF6727B49B3}"/>
          </ac:picMkLst>
        </pc:picChg>
        <pc:picChg chg="add mod">
          <ac:chgData name="Sarah Carter" userId="4b4e2a7e9c42e1b2" providerId="LiveId" clId="{049F2768-2D00-41B4-94B5-8747233087E2}" dt="2024-12-08T20:34:08.233" v="7120"/>
          <ac:picMkLst>
            <pc:docMk/>
            <pc:sldMk cId="2609910967" sldId="261"/>
            <ac:picMk id="45" creationId="{A2AE5928-1683-A67F-3110-6253DEF0D77C}"/>
          </ac:picMkLst>
        </pc:picChg>
        <pc:picChg chg="add mod">
          <ac:chgData name="Sarah Carter" userId="4b4e2a7e9c42e1b2" providerId="LiveId" clId="{049F2768-2D00-41B4-94B5-8747233087E2}" dt="2024-12-08T20:34:08.236" v="7130"/>
          <ac:picMkLst>
            <pc:docMk/>
            <pc:sldMk cId="2609910967" sldId="261"/>
            <ac:picMk id="47" creationId="{846D2703-C21B-61C2-13D4-3DFAA99EB13A}"/>
          </ac:picMkLst>
        </pc:picChg>
        <pc:picChg chg="add mod">
          <ac:chgData name="Sarah Carter" userId="4b4e2a7e9c42e1b2" providerId="LiveId" clId="{049F2768-2D00-41B4-94B5-8747233087E2}" dt="2024-12-08T20:34:08.249" v="7140"/>
          <ac:picMkLst>
            <pc:docMk/>
            <pc:sldMk cId="2609910967" sldId="261"/>
            <ac:picMk id="49" creationId="{DDEA34A2-3610-3BD2-E6F5-BE6A836AF632}"/>
          </ac:picMkLst>
        </pc:picChg>
        <pc:picChg chg="add mod">
          <ac:chgData name="Sarah Carter" userId="4b4e2a7e9c42e1b2" providerId="LiveId" clId="{049F2768-2D00-41B4-94B5-8747233087E2}" dt="2024-12-08T20:34:08.256" v="7150"/>
          <ac:picMkLst>
            <pc:docMk/>
            <pc:sldMk cId="2609910967" sldId="261"/>
            <ac:picMk id="51" creationId="{AB066E32-BA2C-BE99-9A20-F025B18DA9A1}"/>
          </ac:picMkLst>
        </pc:picChg>
        <pc:picChg chg="add mod">
          <ac:chgData name="Sarah Carter" userId="4b4e2a7e9c42e1b2" providerId="LiveId" clId="{049F2768-2D00-41B4-94B5-8747233087E2}" dt="2024-12-08T20:34:08.266" v="7160"/>
          <ac:picMkLst>
            <pc:docMk/>
            <pc:sldMk cId="2609910967" sldId="261"/>
            <ac:picMk id="53" creationId="{8E08B6E5-B767-E887-2D0F-794F0957BE64}"/>
          </ac:picMkLst>
        </pc:picChg>
        <pc:picChg chg="add mod">
          <ac:chgData name="Sarah Carter" userId="4b4e2a7e9c42e1b2" providerId="LiveId" clId="{049F2768-2D00-41B4-94B5-8747233087E2}" dt="2024-12-08T20:34:08.276" v="7170"/>
          <ac:picMkLst>
            <pc:docMk/>
            <pc:sldMk cId="2609910967" sldId="261"/>
            <ac:picMk id="55" creationId="{6F8E8966-AB8A-D66D-933E-8849F24EE114}"/>
          </ac:picMkLst>
        </pc:picChg>
        <pc:picChg chg="add mod">
          <ac:chgData name="Sarah Carter" userId="4b4e2a7e9c42e1b2" providerId="LiveId" clId="{049F2768-2D00-41B4-94B5-8747233087E2}" dt="2024-12-08T20:34:08.286" v="7180"/>
          <ac:picMkLst>
            <pc:docMk/>
            <pc:sldMk cId="2609910967" sldId="261"/>
            <ac:picMk id="57" creationId="{369C99B9-9FF8-14EF-67A1-92C5D676E0FD}"/>
          </ac:picMkLst>
        </pc:picChg>
        <pc:picChg chg="add mod">
          <ac:chgData name="Sarah Carter" userId="4b4e2a7e9c42e1b2" providerId="LiveId" clId="{049F2768-2D00-41B4-94B5-8747233087E2}" dt="2024-12-08T20:34:08.291" v="7190"/>
          <ac:picMkLst>
            <pc:docMk/>
            <pc:sldMk cId="2609910967" sldId="261"/>
            <ac:picMk id="59" creationId="{3A1151C7-FA8A-BE0F-0B96-1CD27C636D7E}"/>
          </ac:picMkLst>
        </pc:picChg>
        <pc:picChg chg="add mod">
          <ac:chgData name="Sarah Carter" userId="4b4e2a7e9c42e1b2" providerId="LiveId" clId="{049F2768-2D00-41B4-94B5-8747233087E2}" dt="2024-12-08T20:34:08.297" v="7200"/>
          <ac:picMkLst>
            <pc:docMk/>
            <pc:sldMk cId="2609910967" sldId="261"/>
            <ac:picMk id="61" creationId="{7B2F74DF-3EDA-7C31-F73D-182F91F06EBD}"/>
          </ac:picMkLst>
        </pc:picChg>
        <pc:picChg chg="add mod">
          <ac:chgData name="Sarah Carter" userId="4b4e2a7e9c42e1b2" providerId="LiveId" clId="{049F2768-2D00-41B4-94B5-8747233087E2}" dt="2024-12-08T20:34:08.313" v="7210"/>
          <ac:picMkLst>
            <pc:docMk/>
            <pc:sldMk cId="2609910967" sldId="261"/>
            <ac:picMk id="63" creationId="{00DD4129-A5B4-5035-ABCA-553EEB117833}"/>
          </ac:picMkLst>
        </pc:picChg>
        <pc:picChg chg="add mod">
          <ac:chgData name="Sarah Carter" userId="4b4e2a7e9c42e1b2" providerId="LiveId" clId="{049F2768-2D00-41B4-94B5-8747233087E2}" dt="2024-12-08T20:34:08.313" v="7220"/>
          <ac:picMkLst>
            <pc:docMk/>
            <pc:sldMk cId="2609910967" sldId="261"/>
            <ac:picMk id="65" creationId="{6DBC4090-D78B-D926-B8A7-9873C9BDFE46}"/>
          </ac:picMkLst>
        </pc:picChg>
        <pc:picChg chg="add mod">
          <ac:chgData name="Sarah Carter" userId="4b4e2a7e9c42e1b2" providerId="LiveId" clId="{049F2768-2D00-41B4-94B5-8747233087E2}" dt="2024-12-08T20:34:08.329" v="7230"/>
          <ac:picMkLst>
            <pc:docMk/>
            <pc:sldMk cId="2609910967" sldId="261"/>
            <ac:picMk id="67" creationId="{47C51F61-630E-9645-3CAB-C41409C07BF0}"/>
          </ac:picMkLst>
        </pc:picChg>
        <pc:picChg chg="add mod">
          <ac:chgData name="Sarah Carter" userId="4b4e2a7e9c42e1b2" providerId="LiveId" clId="{049F2768-2D00-41B4-94B5-8747233087E2}" dt="2024-12-08T20:34:08.329" v="7240"/>
          <ac:picMkLst>
            <pc:docMk/>
            <pc:sldMk cId="2609910967" sldId="261"/>
            <ac:picMk id="69" creationId="{1ADE8CCF-B936-E939-EAA2-4CB3C82681C1}"/>
          </ac:picMkLst>
        </pc:picChg>
        <pc:picChg chg="add mod">
          <ac:chgData name="Sarah Carter" userId="4b4e2a7e9c42e1b2" providerId="LiveId" clId="{049F2768-2D00-41B4-94B5-8747233087E2}" dt="2024-12-08T20:34:08.344" v="7250"/>
          <ac:picMkLst>
            <pc:docMk/>
            <pc:sldMk cId="2609910967" sldId="261"/>
            <ac:picMk id="71" creationId="{592418A4-15AD-A537-6926-63E5DEBFBA61}"/>
          </ac:picMkLst>
        </pc:picChg>
        <pc:picChg chg="add mod">
          <ac:chgData name="Sarah Carter" userId="4b4e2a7e9c42e1b2" providerId="LiveId" clId="{049F2768-2D00-41B4-94B5-8747233087E2}" dt="2024-12-08T20:34:08.344" v="7260"/>
          <ac:picMkLst>
            <pc:docMk/>
            <pc:sldMk cId="2609910967" sldId="261"/>
            <ac:picMk id="73" creationId="{FBB85686-A661-0186-CA26-63B0FA8A5B0A}"/>
          </ac:picMkLst>
        </pc:picChg>
        <pc:picChg chg="add mod">
          <ac:chgData name="Sarah Carter" userId="4b4e2a7e9c42e1b2" providerId="LiveId" clId="{049F2768-2D00-41B4-94B5-8747233087E2}" dt="2024-12-08T20:34:08.360" v="7270"/>
          <ac:picMkLst>
            <pc:docMk/>
            <pc:sldMk cId="2609910967" sldId="261"/>
            <ac:picMk id="75" creationId="{357ACC3E-3AED-2C29-4BDF-C09EEE2C038C}"/>
          </ac:picMkLst>
        </pc:picChg>
        <pc:picChg chg="add mod">
          <ac:chgData name="Sarah Carter" userId="4b4e2a7e9c42e1b2" providerId="LiveId" clId="{049F2768-2D00-41B4-94B5-8747233087E2}" dt="2024-12-08T20:34:08.373" v="7280"/>
          <ac:picMkLst>
            <pc:docMk/>
            <pc:sldMk cId="2609910967" sldId="261"/>
            <ac:picMk id="77" creationId="{31C8D765-1D9D-27D1-6D72-43DA3FD7AAB8}"/>
          </ac:picMkLst>
        </pc:picChg>
        <pc:picChg chg="add mod">
          <ac:chgData name="Sarah Carter" userId="4b4e2a7e9c42e1b2" providerId="LiveId" clId="{049F2768-2D00-41B4-94B5-8747233087E2}" dt="2024-12-08T20:34:08.376" v="7290"/>
          <ac:picMkLst>
            <pc:docMk/>
            <pc:sldMk cId="2609910967" sldId="261"/>
            <ac:picMk id="79" creationId="{DF11B858-CFEA-424A-CF23-26F52ED051DA}"/>
          </ac:picMkLst>
        </pc:picChg>
        <pc:picChg chg="add mod">
          <ac:chgData name="Sarah Carter" userId="4b4e2a7e9c42e1b2" providerId="LiveId" clId="{049F2768-2D00-41B4-94B5-8747233087E2}" dt="2024-12-08T20:34:08.376" v="7300"/>
          <ac:picMkLst>
            <pc:docMk/>
            <pc:sldMk cId="2609910967" sldId="261"/>
            <ac:picMk id="81" creationId="{3D6B740C-035C-DE0A-9018-79C8C3CF648C}"/>
          </ac:picMkLst>
        </pc:picChg>
      </pc:sldChg>
      <pc:sldChg chg="del">
        <pc:chgData name="Sarah Carter" userId="4b4e2a7e9c42e1b2" providerId="LiveId" clId="{049F2768-2D00-41B4-94B5-8747233087E2}" dt="2024-12-08T20:32:13.983" v="1" actId="2696"/>
        <pc:sldMkLst>
          <pc:docMk/>
          <pc:sldMk cId="2236731161" sldId="262"/>
        </pc:sldMkLst>
      </pc:sldChg>
      <pc:sldChg chg="addSp modSp add del mod">
        <pc:chgData name="Sarah Carter" userId="4b4e2a7e9c42e1b2" providerId="LiveId" clId="{049F2768-2D00-41B4-94B5-8747233087E2}" dt="2024-12-18T14:49:01.959" v="10502" actId="2696"/>
        <pc:sldMkLst>
          <pc:docMk/>
          <pc:sldMk cId="3618269794" sldId="262"/>
        </pc:sldMkLst>
      </pc:sldChg>
      <pc:sldChg chg="del">
        <pc:chgData name="Sarah Carter" userId="4b4e2a7e9c42e1b2" providerId="LiveId" clId="{049F2768-2D00-41B4-94B5-8747233087E2}" dt="2024-12-08T20:32:13.983" v="1" actId="2696"/>
        <pc:sldMkLst>
          <pc:docMk/>
          <pc:sldMk cId="1508476599" sldId="263"/>
        </pc:sldMkLst>
      </pc:sldChg>
      <pc:sldChg chg="addSp modSp add mod">
        <pc:chgData name="Sarah Carter" userId="4b4e2a7e9c42e1b2" providerId="LiveId" clId="{049F2768-2D00-41B4-94B5-8747233087E2}" dt="2024-12-08T20:34:08.658" v="7621" actId="20577"/>
        <pc:sldMkLst>
          <pc:docMk/>
          <pc:sldMk cId="3004997305" sldId="263"/>
        </pc:sldMkLst>
        <pc:spChg chg="mod">
          <ac:chgData name="Sarah Carter" userId="4b4e2a7e9c42e1b2" providerId="LiveId" clId="{049F2768-2D00-41B4-94B5-8747233087E2}" dt="2024-12-08T20:33:02.023" v="1409" actId="948"/>
          <ac:spMkLst>
            <pc:docMk/>
            <pc:sldMk cId="3004997305" sldId="263"/>
            <ac:spMk id="2" creationId="{49C7E8BC-10A6-FAAF-36D1-D52C77616F32}"/>
          </ac:spMkLst>
        </pc:spChg>
        <pc:spChg chg="mod">
          <ac:chgData name="Sarah Carter" userId="4b4e2a7e9c42e1b2" providerId="LiveId" clId="{049F2768-2D00-41B4-94B5-8747233087E2}" dt="2024-12-08T20:33:02.412" v="2624" actId="948"/>
          <ac:spMkLst>
            <pc:docMk/>
            <pc:sldMk cId="3004997305" sldId="263"/>
            <ac:spMk id="5" creationId="{F8D6AAB5-FDB0-C1CE-E5EB-F8266B7B08A6}"/>
          </ac:spMkLst>
        </pc:spChg>
        <pc:spChg chg="mod">
          <ac:chgData name="Sarah Carter" userId="4b4e2a7e9c42e1b2" providerId="LiveId" clId="{049F2768-2D00-41B4-94B5-8747233087E2}" dt="2024-12-08T20:33:02.820" v="3839" actId="948"/>
          <ac:spMkLst>
            <pc:docMk/>
            <pc:sldMk cId="3004997305" sldId="263"/>
            <ac:spMk id="8" creationId="{1F6762F9-85ED-F721-A0D2-27B4F7B21C45}"/>
          </ac:spMkLst>
        </pc:spChg>
        <pc:spChg chg="mod">
          <ac:chgData name="Sarah Carter" userId="4b4e2a7e9c42e1b2" providerId="LiveId" clId="{049F2768-2D00-41B4-94B5-8747233087E2}" dt="2024-12-08T20:33:03.229" v="5054" actId="948"/>
          <ac:spMkLst>
            <pc:docMk/>
            <pc:sldMk cId="3004997305" sldId="263"/>
            <ac:spMk id="11" creationId="{3907EAC7-E106-AA4E-B911-2B81A4178F32}"/>
          </ac:spMkLst>
        </pc:spChg>
        <pc:spChg chg="add mod">
          <ac:chgData name="Sarah Carter" userId="4b4e2a7e9c42e1b2" providerId="LiveId" clId="{049F2768-2D00-41B4-94B5-8747233087E2}" dt="2024-12-08T20:33:39.347" v="6515"/>
          <ac:spMkLst>
            <pc:docMk/>
            <pc:sldMk cId="3004997305" sldId="263"/>
            <ac:spMk id="14" creationId="{3491BF2B-2A51-3FD0-0D59-AEA197A2B09E}"/>
          </ac:spMkLst>
        </pc:spChg>
        <pc:spChg chg="add mod">
          <ac:chgData name="Sarah Carter" userId="4b4e2a7e9c42e1b2" providerId="LiveId" clId="{049F2768-2D00-41B4-94B5-8747233087E2}" dt="2024-12-08T20:33:39.394" v="6555"/>
          <ac:spMkLst>
            <pc:docMk/>
            <pc:sldMk cId="3004997305" sldId="263"/>
            <ac:spMk id="15" creationId="{4130BC96-03BE-F204-AA6D-C7FACF019AF6}"/>
          </ac:spMkLst>
        </pc:spChg>
        <pc:spChg chg="add mod">
          <ac:chgData name="Sarah Carter" userId="4b4e2a7e9c42e1b2" providerId="LiveId" clId="{049F2768-2D00-41B4-94B5-8747233087E2}" dt="2024-12-08T20:33:39.442" v="6595"/>
          <ac:spMkLst>
            <pc:docMk/>
            <pc:sldMk cId="3004997305" sldId="263"/>
            <ac:spMk id="16" creationId="{B2669717-BBDD-5AC1-F90F-D6C1306CCFD4}"/>
          </ac:spMkLst>
        </pc:spChg>
        <pc:graphicFrameChg chg="mod modGraphic">
          <ac:chgData name="Sarah Carter" userId="4b4e2a7e9c42e1b2" providerId="LiveId" clId="{049F2768-2D00-41B4-94B5-8747233087E2}" dt="2024-12-08T20:34:08.439" v="7381" actId="20577"/>
          <ac:graphicFrameMkLst>
            <pc:docMk/>
            <pc:sldMk cId="3004997305" sldId="263"/>
            <ac:graphicFrameMk id="3" creationId="{D1FD5C54-A500-D092-61B0-5A77010C921D}"/>
          </ac:graphicFrameMkLst>
        </pc:graphicFrameChg>
        <pc:graphicFrameChg chg="mod modGraphic">
          <ac:chgData name="Sarah Carter" userId="4b4e2a7e9c42e1b2" providerId="LiveId" clId="{049F2768-2D00-41B4-94B5-8747233087E2}" dt="2024-12-08T20:34:08.502" v="7461" actId="20577"/>
          <ac:graphicFrameMkLst>
            <pc:docMk/>
            <pc:sldMk cId="3004997305" sldId="263"/>
            <ac:graphicFrameMk id="6" creationId="{6A1493C2-F6DC-9E1D-8D3F-C4989E1774A1}"/>
          </ac:graphicFrameMkLst>
        </pc:graphicFrameChg>
        <pc:graphicFrameChg chg="mod modGraphic">
          <ac:chgData name="Sarah Carter" userId="4b4e2a7e9c42e1b2" providerId="LiveId" clId="{049F2768-2D00-41B4-94B5-8747233087E2}" dt="2024-12-08T20:34:08.580" v="7541" actId="20577"/>
          <ac:graphicFrameMkLst>
            <pc:docMk/>
            <pc:sldMk cId="3004997305" sldId="263"/>
            <ac:graphicFrameMk id="9" creationId="{1DD7DA7E-991D-B4D3-0754-8BE5EA6C21EC}"/>
          </ac:graphicFrameMkLst>
        </pc:graphicFrameChg>
        <pc:graphicFrameChg chg="mod modGraphic">
          <ac:chgData name="Sarah Carter" userId="4b4e2a7e9c42e1b2" providerId="LiveId" clId="{049F2768-2D00-41B4-94B5-8747233087E2}" dt="2024-12-08T20:34:08.658" v="7621" actId="20577"/>
          <ac:graphicFrameMkLst>
            <pc:docMk/>
            <pc:sldMk cId="3004997305" sldId="263"/>
            <ac:graphicFrameMk id="12" creationId="{158508F6-39C7-AC07-AF80-7330AC931B05}"/>
          </ac:graphicFrameMkLst>
        </pc:graphicFrameChg>
        <pc:picChg chg="add mod">
          <ac:chgData name="Sarah Carter" userId="4b4e2a7e9c42e1b2" providerId="LiveId" clId="{049F2768-2D00-41B4-94B5-8747233087E2}" dt="2024-12-08T20:33:39.489" v="6635"/>
          <ac:picMkLst>
            <pc:docMk/>
            <pc:sldMk cId="3004997305" sldId="263"/>
            <ac:picMk id="17" creationId="{2B4C7968-0378-8E94-4A8B-EB0C56EB0413}"/>
          </ac:picMkLst>
        </pc:picChg>
        <pc:picChg chg="add mod">
          <ac:chgData name="Sarah Carter" userId="4b4e2a7e9c42e1b2" providerId="LiveId" clId="{049F2768-2D00-41B4-94B5-8747233087E2}" dt="2024-12-08T20:34:08.392" v="7310"/>
          <ac:picMkLst>
            <pc:docMk/>
            <pc:sldMk cId="3004997305" sldId="263"/>
            <ac:picMk id="19" creationId="{07748911-545A-6CDC-BC6D-EDBE85A73327}"/>
          </ac:picMkLst>
        </pc:picChg>
        <pc:picChg chg="add mod">
          <ac:chgData name="Sarah Carter" userId="4b4e2a7e9c42e1b2" providerId="LiveId" clId="{049F2768-2D00-41B4-94B5-8747233087E2}" dt="2024-12-08T20:34:08.392" v="7320"/>
          <ac:picMkLst>
            <pc:docMk/>
            <pc:sldMk cId="3004997305" sldId="263"/>
            <ac:picMk id="21" creationId="{4FAE77E9-2729-F235-837E-A9F603551A7E}"/>
          </ac:picMkLst>
        </pc:picChg>
        <pc:picChg chg="add mod">
          <ac:chgData name="Sarah Carter" userId="4b4e2a7e9c42e1b2" providerId="LiveId" clId="{049F2768-2D00-41B4-94B5-8747233087E2}" dt="2024-12-08T20:34:08.407" v="7330"/>
          <ac:picMkLst>
            <pc:docMk/>
            <pc:sldMk cId="3004997305" sldId="263"/>
            <ac:picMk id="23" creationId="{2947106E-66A0-4FE4-CA31-E78220F8E8D8}"/>
          </ac:picMkLst>
        </pc:picChg>
        <pc:picChg chg="add mod">
          <ac:chgData name="Sarah Carter" userId="4b4e2a7e9c42e1b2" providerId="LiveId" clId="{049F2768-2D00-41B4-94B5-8747233087E2}" dt="2024-12-08T20:34:08.407" v="7340"/>
          <ac:picMkLst>
            <pc:docMk/>
            <pc:sldMk cId="3004997305" sldId="263"/>
            <ac:picMk id="25" creationId="{25B93FE2-EA77-76ED-9DC1-CC2B0E24A44F}"/>
          </ac:picMkLst>
        </pc:picChg>
        <pc:picChg chg="add mod">
          <ac:chgData name="Sarah Carter" userId="4b4e2a7e9c42e1b2" providerId="LiveId" clId="{049F2768-2D00-41B4-94B5-8747233087E2}" dt="2024-12-08T20:34:08.423" v="7350"/>
          <ac:picMkLst>
            <pc:docMk/>
            <pc:sldMk cId="3004997305" sldId="263"/>
            <ac:picMk id="27" creationId="{F0A49EE3-5C88-8876-DD31-0DEAC39722C2}"/>
          </ac:picMkLst>
        </pc:picChg>
        <pc:picChg chg="add mod">
          <ac:chgData name="Sarah Carter" userId="4b4e2a7e9c42e1b2" providerId="LiveId" clId="{049F2768-2D00-41B4-94B5-8747233087E2}" dt="2024-12-08T20:34:08.423" v="7360"/>
          <ac:picMkLst>
            <pc:docMk/>
            <pc:sldMk cId="3004997305" sldId="263"/>
            <ac:picMk id="29" creationId="{2E4E3122-0DF5-787B-55B8-71368F3036F0}"/>
          </ac:picMkLst>
        </pc:picChg>
        <pc:picChg chg="add mod">
          <ac:chgData name="Sarah Carter" userId="4b4e2a7e9c42e1b2" providerId="LiveId" clId="{049F2768-2D00-41B4-94B5-8747233087E2}" dt="2024-12-08T20:34:08.439" v="7370"/>
          <ac:picMkLst>
            <pc:docMk/>
            <pc:sldMk cId="3004997305" sldId="263"/>
            <ac:picMk id="31" creationId="{0B141DCB-445F-7885-A276-F094E8A460A1}"/>
          </ac:picMkLst>
        </pc:picChg>
        <pc:picChg chg="add mod">
          <ac:chgData name="Sarah Carter" userId="4b4e2a7e9c42e1b2" providerId="LiveId" clId="{049F2768-2D00-41B4-94B5-8747233087E2}" dt="2024-12-08T20:34:08.439" v="7380"/>
          <ac:picMkLst>
            <pc:docMk/>
            <pc:sldMk cId="3004997305" sldId="263"/>
            <ac:picMk id="33" creationId="{569A68B6-F72C-38FA-BE22-9CFAA5BAC6FC}"/>
          </ac:picMkLst>
        </pc:picChg>
        <pc:picChg chg="add mod">
          <ac:chgData name="Sarah Carter" userId="4b4e2a7e9c42e1b2" providerId="LiveId" clId="{049F2768-2D00-41B4-94B5-8747233087E2}" dt="2024-12-08T20:34:08.454" v="7390"/>
          <ac:picMkLst>
            <pc:docMk/>
            <pc:sldMk cId="3004997305" sldId="263"/>
            <ac:picMk id="35" creationId="{9BCEC9AB-4CB6-29A8-6213-E4EEF47033EE}"/>
          </ac:picMkLst>
        </pc:picChg>
        <pc:picChg chg="add mod">
          <ac:chgData name="Sarah Carter" userId="4b4e2a7e9c42e1b2" providerId="LiveId" clId="{049F2768-2D00-41B4-94B5-8747233087E2}" dt="2024-12-08T20:34:08.454" v="7400"/>
          <ac:picMkLst>
            <pc:docMk/>
            <pc:sldMk cId="3004997305" sldId="263"/>
            <ac:picMk id="37" creationId="{5EC4F8F6-5514-6157-CE02-2E5CCDEB0A30}"/>
          </ac:picMkLst>
        </pc:picChg>
        <pc:picChg chg="add mod">
          <ac:chgData name="Sarah Carter" userId="4b4e2a7e9c42e1b2" providerId="LiveId" clId="{049F2768-2D00-41B4-94B5-8747233087E2}" dt="2024-12-08T20:34:08.473" v="7410"/>
          <ac:picMkLst>
            <pc:docMk/>
            <pc:sldMk cId="3004997305" sldId="263"/>
            <ac:picMk id="39" creationId="{74D477B1-61C2-F0FD-DC53-66454053EDDE}"/>
          </ac:picMkLst>
        </pc:picChg>
        <pc:picChg chg="add mod">
          <ac:chgData name="Sarah Carter" userId="4b4e2a7e9c42e1b2" providerId="LiveId" clId="{049F2768-2D00-41B4-94B5-8747233087E2}" dt="2024-12-08T20:34:08.473" v="7420"/>
          <ac:picMkLst>
            <pc:docMk/>
            <pc:sldMk cId="3004997305" sldId="263"/>
            <ac:picMk id="41" creationId="{9A39DF61-6F19-674B-CC1A-FA80F4C5B630}"/>
          </ac:picMkLst>
        </pc:picChg>
        <pc:picChg chg="add mod">
          <ac:chgData name="Sarah Carter" userId="4b4e2a7e9c42e1b2" providerId="LiveId" clId="{049F2768-2D00-41B4-94B5-8747233087E2}" dt="2024-12-08T20:34:08.486" v="7430"/>
          <ac:picMkLst>
            <pc:docMk/>
            <pc:sldMk cId="3004997305" sldId="263"/>
            <ac:picMk id="43" creationId="{BF3A5264-D307-8B1B-739D-FA5EE2422918}"/>
          </ac:picMkLst>
        </pc:picChg>
        <pc:picChg chg="add mod">
          <ac:chgData name="Sarah Carter" userId="4b4e2a7e9c42e1b2" providerId="LiveId" clId="{049F2768-2D00-41B4-94B5-8747233087E2}" dt="2024-12-08T20:34:08.486" v="7440"/>
          <ac:picMkLst>
            <pc:docMk/>
            <pc:sldMk cId="3004997305" sldId="263"/>
            <ac:picMk id="45" creationId="{90E86A11-6586-6ED9-42C2-714120B01847}"/>
          </ac:picMkLst>
        </pc:picChg>
        <pc:picChg chg="add mod">
          <ac:chgData name="Sarah Carter" userId="4b4e2a7e9c42e1b2" providerId="LiveId" clId="{049F2768-2D00-41B4-94B5-8747233087E2}" dt="2024-12-08T20:34:08.502" v="7450"/>
          <ac:picMkLst>
            <pc:docMk/>
            <pc:sldMk cId="3004997305" sldId="263"/>
            <ac:picMk id="47" creationId="{129F7479-5059-BFB4-42A9-8ABE3BC68E37}"/>
          </ac:picMkLst>
        </pc:picChg>
        <pc:picChg chg="add mod">
          <ac:chgData name="Sarah Carter" userId="4b4e2a7e9c42e1b2" providerId="LiveId" clId="{049F2768-2D00-41B4-94B5-8747233087E2}" dt="2024-12-08T20:34:08.502" v="7460"/>
          <ac:picMkLst>
            <pc:docMk/>
            <pc:sldMk cId="3004997305" sldId="263"/>
            <ac:picMk id="49" creationId="{186EBF60-55C4-57FF-4231-8DF51DF2AF2D}"/>
          </ac:picMkLst>
        </pc:picChg>
        <pc:picChg chg="add mod">
          <ac:chgData name="Sarah Carter" userId="4b4e2a7e9c42e1b2" providerId="LiveId" clId="{049F2768-2D00-41B4-94B5-8747233087E2}" dt="2024-12-08T20:34:08.517" v="7470"/>
          <ac:picMkLst>
            <pc:docMk/>
            <pc:sldMk cId="3004997305" sldId="263"/>
            <ac:picMk id="51" creationId="{1C27F62B-6322-9B2A-5DDC-C6D1055B4E40}"/>
          </ac:picMkLst>
        </pc:picChg>
        <pc:picChg chg="add mod">
          <ac:chgData name="Sarah Carter" userId="4b4e2a7e9c42e1b2" providerId="LiveId" clId="{049F2768-2D00-41B4-94B5-8747233087E2}" dt="2024-12-08T20:34:08.533" v="7480"/>
          <ac:picMkLst>
            <pc:docMk/>
            <pc:sldMk cId="3004997305" sldId="263"/>
            <ac:picMk id="53" creationId="{7A3D2CA7-28C3-3015-EBA7-339A16FC0492}"/>
          </ac:picMkLst>
        </pc:picChg>
        <pc:picChg chg="add mod">
          <ac:chgData name="Sarah Carter" userId="4b4e2a7e9c42e1b2" providerId="LiveId" clId="{049F2768-2D00-41B4-94B5-8747233087E2}" dt="2024-12-08T20:34:08.533" v="7490"/>
          <ac:picMkLst>
            <pc:docMk/>
            <pc:sldMk cId="3004997305" sldId="263"/>
            <ac:picMk id="55" creationId="{31130A2C-D21B-522F-D35A-754D169D0D12}"/>
          </ac:picMkLst>
        </pc:picChg>
        <pc:picChg chg="add mod">
          <ac:chgData name="Sarah Carter" userId="4b4e2a7e9c42e1b2" providerId="LiveId" clId="{049F2768-2D00-41B4-94B5-8747233087E2}" dt="2024-12-08T20:34:08.548" v="7500"/>
          <ac:picMkLst>
            <pc:docMk/>
            <pc:sldMk cId="3004997305" sldId="263"/>
            <ac:picMk id="57" creationId="{E9E05ECF-E0C2-C7A2-2A0F-77D40AA0367A}"/>
          </ac:picMkLst>
        </pc:picChg>
        <pc:picChg chg="add mod">
          <ac:chgData name="Sarah Carter" userId="4b4e2a7e9c42e1b2" providerId="LiveId" clId="{049F2768-2D00-41B4-94B5-8747233087E2}" dt="2024-12-08T20:34:08.564" v="7510"/>
          <ac:picMkLst>
            <pc:docMk/>
            <pc:sldMk cId="3004997305" sldId="263"/>
            <ac:picMk id="59" creationId="{EDA06C02-590C-82C9-E69A-149C4D485648}"/>
          </ac:picMkLst>
        </pc:picChg>
        <pc:picChg chg="add mod">
          <ac:chgData name="Sarah Carter" userId="4b4e2a7e9c42e1b2" providerId="LiveId" clId="{049F2768-2D00-41B4-94B5-8747233087E2}" dt="2024-12-08T20:34:08.573" v="7520"/>
          <ac:picMkLst>
            <pc:docMk/>
            <pc:sldMk cId="3004997305" sldId="263"/>
            <ac:picMk id="61" creationId="{4B9DF4BF-7605-CD24-5146-DBE5E3BA78C6}"/>
          </ac:picMkLst>
        </pc:picChg>
        <pc:picChg chg="add mod">
          <ac:chgData name="Sarah Carter" userId="4b4e2a7e9c42e1b2" providerId="LiveId" clId="{049F2768-2D00-41B4-94B5-8747233087E2}" dt="2024-12-08T20:34:08.580" v="7530"/>
          <ac:picMkLst>
            <pc:docMk/>
            <pc:sldMk cId="3004997305" sldId="263"/>
            <ac:picMk id="63" creationId="{C582166A-10CA-CB7D-28FE-A49AF2741E98}"/>
          </ac:picMkLst>
        </pc:picChg>
        <pc:picChg chg="add mod">
          <ac:chgData name="Sarah Carter" userId="4b4e2a7e9c42e1b2" providerId="LiveId" clId="{049F2768-2D00-41B4-94B5-8747233087E2}" dt="2024-12-08T20:34:08.580" v="7540"/>
          <ac:picMkLst>
            <pc:docMk/>
            <pc:sldMk cId="3004997305" sldId="263"/>
            <ac:picMk id="65" creationId="{36048670-1E6C-ADE1-0F48-646D52D64DB1}"/>
          </ac:picMkLst>
        </pc:picChg>
        <pc:picChg chg="add mod">
          <ac:chgData name="Sarah Carter" userId="4b4e2a7e9c42e1b2" providerId="LiveId" clId="{049F2768-2D00-41B4-94B5-8747233087E2}" dt="2024-12-08T20:34:08.596" v="7550"/>
          <ac:picMkLst>
            <pc:docMk/>
            <pc:sldMk cId="3004997305" sldId="263"/>
            <ac:picMk id="67" creationId="{4DED1815-ECE0-26C8-D83F-F5FF5D04F49C}"/>
          </ac:picMkLst>
        </pc:picChg>
        <pc:picChg chg="add mod">
          <ac:chgData name="Sarah Carter" userId="4b4e2a7e9c42e1b2" providerId="LiveId" clId="{049F2768-2D00-41B4-94B5-8747233087E2}" dt="2024-12-08T20:34:08.596" v="7560"/>
          <ac:picMkLst>
            <pc:docMk/>
            <pc:sldMk cId="3004997305" sldId="263"/>
            <ac:picMk id="69" creationId="{9C0280E6-9EA6-C861-1160-998FFB92C942}"/>
          </ac:picMkLst>
        </pc:picChg>
        <pc:picChg chg="add mod">
          <ac:chgData name="Sarah Carter" userId="4b4e2a7e9c42e1b2" providerId="LiveId" clId="{049F2768-2D00-41B4-94B5-8747233087E2}" dt="2024-12-08T20:34:08.611" v="7570"/>
          <ac:picMkLst>
            <pc:docMk/>
            <pc:sldMk cId="3004997305" sldId="263"/>
            <ac:picMk id="71" creationId="{8361E4FB-F4F0-B7D2-366E-83D9783C9E58}"/>
          </ac:picMkLst>
        </pc:picChg>
        <pc:picChg chg="add mod">
          <ac:chgData name="Sarah Carter" userId="4b4e2a7e9c42e1b2" providerId="LiveId" clId="{049F2768-2D00-41B4-94B5-8747233087E2}" dt="2024-12-08T20:34:08.627" v="7580"/>
          <ac:picMkLst>
            <pc:docMk/>
            <pc:sldMk cId="3004997305" sldId="263"/>
            <ac:picMk id="73" creationId="{4DC787FA-0377-1F9C-C35B-7154E74A166A}"/>
          </ac:picMkLst>
        </pc:picChg>
        <pc:picChg chg="add mod">
          <ac:chgData name="Sarah Carter" userId="4b4e2a7e9c42e1b2" providerId="LiveId" clId="{049F2768-2D00-41B4-94B5-8747233087E2}" dt="2024-12-08T20:34:08.627" v="7590"/>
          <ac:picMkLst>
            <pc:docMk/>
            <pc:sldMk cId="3004997305" sldId="263"/>
            <ac:picMk id="75" creationId="{A773C533-A8E2-C719-838E-076C6730A5F7}"/>
          </ac:picMkLst>
        </pc:picChg>
        <pc:picChg chg="add mod">
          <ac:chgData name="Sarah Carter" userId="4b4e2a7e9c42e1b2" providerId="LiveId" clId="{049F2768-2D00-41B4-94B5-8747233087E2}" dt="2024-12-08T20:34:08.643" v="7600"/>
          <ac:picMkLst>
            <pc:docMk/>
            <pc:sldMk cId="3004997305" sldId="263"/>
            <ac:picMk id="77" creationId="{942902C8-8093-A7CC-E913-7634B2ABD5F8}"/>
          </ac:picMkLst>
        </pc:picChg>
        <pc:picChg chg="add mod">
          <ac:chgData name="Sarah Carter" userId="4b4e2a7e9c42e1b2" providerId="LiveId" clId="{049F2768-2D00-41B4-94B5-8747233087E2}" dt="2024-12-08T20:34:08.643" v="7610"/>
          <ac:picMkLst>
            <pc:docMk/>
            <pc:sldMk cId="3004997305" sldId="263"/>
            <ac:picMk id="79" creationId="{1AC79B52-6CAC-4D35-57A5-72EF65136D45}"/>
          </ac:picMkLst>
        </pc:picChg>
        <pc:picChg chg="add mod">
          <ac:chgData name="Sarah Carter" userId="4b4e2a7e9c42e1b2" providerId="LiveId" clId="{049F2768-2D00-41B4-94B5-8747233087E2}" dt="2024-12-08T20:34:08.658" v="7620"/>
          <ac:picMkLst>
            <pc:docMk/>
            <pc:sldMk cId="3004997305" sldId="263"/>
            <ac:picMk id="81" creationId="{B7FA7170-2807-7DF7-CB90-C50387A4B2E4}"/>
          </ac:picMkLst>
        </pc:picChg>
      </pc:sldChg>
      <pc:sldChg chg="addSp modSp add del mod">
        <pc:chgData name="Sarah Carter" userId="4b4e2a7e9c42e1b2" providerId="LiveId" clId="{049F2768-2D00-41B4-94B5-8747233087E2}" dt="2024-12-18T14:49:01.959" v="10502" actId="2696"/>
        <pc:sldMkLst>
          <pc:docMk/>
          <pc:sldMk cId="1649375140" sldId="264"/>
        </pc:sldMkLst>
      </pc:sldChg>
      <pc:sldChg chg="del">
        <pc:chgData name="Sarah Carter" userId="4b4e2a7e9c42e1b2" providerId="LiveId" clId="{049F2768-2D00-41B4-94B5-8747233087E2}" dt="2024-12-08T20:32:13.983" v="1" actId="2696"/>
        <pc:sldMkLst>
          <pc:docMk/>
          <pc:sldMk cId="2911617931" sldId="264"/>
        </pc:sldMkLst>
      </pc:sldChg>
      <pc:sldChg chg="del">
        <pc:chgData name="Sarah Carter" userId="4b4e2a7e9c42e1b2" providerId="LiveId" clId="{049F2768-2D00-41B4-94B5-8747233087E2}" dt="2024-12-08T20:32:13.983" v="1" actId="2696"/>
        <pc:sldMkLst>
          <pc:docMk/>
          <pc:sldMk cId="1835710330" sldId="265"/>
        </pc:sldMkLst>
      </pc:sldChg>
      <pc:sldChg chg="addSp modSp add mod">
        <pc:chgData name="Sarah Carter" userId="4b4e2a7e9c42e1b2" providerId="LiveId" clId="{049F2768-2D00-41B4-94B5-8747233087E2}" dt="2024-12-08T20:34:08.941" v="7941" actId="20577"/>
        <pc:sldMkLst>
          <pc:docMk/>
          <pc:sldMk cId="3397885462" sldId="265"/>
        </pc:sldMkLst>
        <pc:spChg chg="mod">
          <ac:chgData name="Sarah Carter" userId="4b4e2a7e9c42e1b2" providerId="LiveId" clId="{049F2768-2D00-41B4-94B5-8747233087E2}" dt="2024-12-08T20:33:02.036" v="1424" actId="948"/>
          <ac:spMkLst>
            <pc:docMk/>
            <pc:sldMk cId="3397885462" sldId="265"/>
            <ac:spMk id="2" creationId="{041A74BC-0DFE-169A-DC2D-A7D14FA1FFB0}"/>
          </ac:spMkLst>
        </pc:spChg>
        <pc:spChg chg="mod">
          <ac:chgData name="Sarah Carter" userId="4b4e2a7e9c42e1b2" providerId="LiveId" clId="{049F2768-2D00-41B4-94B5-8747233087E2}" dt="2024-12-08T20:33:02.412" v="2639" actId="948"/>
          <ac:spMkLst>
            <pc:docMk/>
            <pc:sldMk cId="3397885462" sldId="265"/>
            <ac:spMk id="5" creationId="{F2197207-2022-A2E3-CE7B-9252C5DA0375}"/>
          </ac:spMkLst>
        </pc:spChg>
        <pc:spChg chg="mod">
          <ac:chgData name="Sarah Carter" userId="4b4e2a7e9c42e1b2" providerId="LiveId" clId="{049F2768-2D00-41B4-94B5-8747233087E2}" dt="2024-12-08T20:33:02.826" v="3854" actId="948"/>
          <ac:spMkLst>
            <pc:docMk/>
            <pc:sldMk cId="3397885462" sldId="265"/>
            <ac:spMk id="8" creationId="{25933F13-AD26-3899-3CF4-9F57DD290F3B}"/>
          </ac:spMkLst>
        </pc:spChg>
        <pc:spChg chg="mod">
          <ac:chgData name="Sarah Carter" userId="4b4e2a7e9c42e1b2" providerId="LiveId" clId="{049F2768-2D00-41B4-94B5-8747233087E2}" dt="2024-12-08T20:33:03.245" v="5069" actId="948"/>
          <ac:spMkLst>
            <pc:docMk/>
            <pc:sldMk cId="3397885462" sldId="265"/>
            <ac:spMk id="11" creationId="{17094C03-9300-8364-3395-15EB9253D21C}"/>
          </ac:spMkLst>
        </pc:spChg>
        <pc:spChg chg="add mod">
          <ac:chgData name="Sarah Carter" userId="4b4e2a7e9c42e1b2" providerId="LiveId" clId="{049F2768-2D00-41B4-94B5-8747233087E2}" dt="2024-12-08T20:33:39.347" v="6520"/>
          <ac:spMkLst>
            <pc:docMk/>
            <pc:sldMk cId="3397885462" sldId="265"/>
            <ac:spMk id="14" creationId="{0069FD3F-94A7-286B-5577-7924D8C040E6}"/>
          </ac:spMkLst>
        </pc:spChg>
        <pc:spChg chg="add mod">
          <ac:chgData name="Sarah Carter" userId="4b4e2a7e9c42e1b2" providerId="LiveId" clId="{049F2768-2D00-41B4-94B5-8747233087E2}" dt="2024-12-08T20:33:39.394" v="6560"/>
          <ac:spMkLst>
            <pc:docMk/>
            <pc:sldMk cId="3397885462" sldId="265"/>
            <ac:spMk id="15" creationId="{D593807F-E271-B748-E200-BA59043C5666}"/>
          </ac:spMkLst>
        </pc:spChg>
        <pc:spChg chg="add mod">
          <ac:chgData name="Sarah Carter" userId="4b4e2a7e9c42e1b2" providerId="LiveId" clId="{049F2768-2D00-41B4-94B5-8747233087E2}" dt="2024-12-08T20:33:39.442" v="6600"/>
          <ac:spMkLst>
            <pc:docMk/>
            <pc:sldMk cId="3397885462" sldId="265"/>
            <ac:spMk id="16" creationId="{44CADB4E-BBF8-EBDE-F643-A4188740B897}"/>
          </ac:spMkLst>
        </pc:spChg>
        <pc:graphicFrameChg chg="mod modGraphic">
          <ac:chgData name="Sarah Carter" userId="4b4e2a7e9c42e1b2" providerId="LiveId" clId="{049F2768-2D00-41B4-94B5-8747233087E2}" dt="2024-12-08T20:34:08.721" v="7701" actId="20577"/>
          <ac:graphicFrameMkLst>
            <pc:docMk/>
            <pc:sldMk cId="3397885462" sldId="265"/>
            <ac:graphicFrameMk id="3" creationId="{816DC968-F91A-1754-FDE8-30039017CC00}"/>
          </ac:graphicFrameMkLst>
        </pc:graphicFrameChg>
        <pc:graphicFrameChg chg="mod modGraphic">
          <ac:chgData name="Sarah Carter" userId="4b4e2a7e9c42e1b2" providerId="LiveId" clId="{049F2768-2D00-41B4-94B5-8747233087E2}" dt="2024-12-08T20:34:08.784" v="7781" actId="20577"/>
          <ac:graphicFrameMkLst>
            <pc:docMk/>
            <pc:sldMk cId="3397885462" sldId="265"/>
            <ac:graphicFrameMk id="6" creationId="{621BCCC4-0FF0-BB9E-EBAF-9769AEAC6511}"/>
          </ac:graphicFrameMkLst>
        </pc:graphicFrameChg>
        <pc:graphicFrameChg chg="mod modGraphic">
          <ac:chgData name="Sarah Carter" userId="4b4e2a7e9c42e1b2" providerId="LiveId" clId="{049F2768-2D00-41B4-94B5-8747233087E2}" dt="2024-12-08T20:34:08.863" v="7861" actId="20577"/>
          <ac:graphicFrameMkLst>
            <pc:docMk/>
            <pc:sldMk cId="3397885462" sldId="265"/>
            <ac:graphicFrameMk id="9" creationId="{782260D3-918A-FA7A-7043-86CC6EB5A098}"/>
          </ac:graphicFrameMkLst>
        </pc:graphicFrameChg>
        <pc:graphicFrameChg chg="mod modGraphic">
          <ac:chgData name="Sarah Carter" userId="4b4e2a7e9c42e1b2" providerId="LiveId" clId="{049F2768-2D00-41B4-94B5-8747233087E2}" dt="2024-12-08T20:34:08.941" v="7941" actId="20577"/>
          <ac:graphicFrameMkLst>
            <pc:docMk/>
            <pc:sldMk cId="3397885462" sldId="265"/>
            <ac:graphicFrameMk id="12" creationId="{8FD86605-71E2-658B-76AD-DDF7BE9F3DF8}"/>
          </ac:graphicFrameMkLst>
        </pc:graphicFrameChg>
        <pc:picChg chg="add mod">
          <ac:chgData name="Sarah Carter" userId="4b4e2a7e9c42e1b2" providerId="LiveId" clId="{049F2768-2D00-41B4-94B5-8747233087E2}" dt="2024-12-08T20:33:39.552" v="6640"/>
          <ac:picMkLst>
            <pc:docMk/>
            <pc:sldMk cId="3397885462" sldId="265"/>
            <ac:picMk id="17" creationId="{0203A0B6-D2A5-098F-8550-8881F0D6CF19}"/>
          </ac:picMkLst>
        </pc:picChg>
        <pc:picChg chg="add mod">
          <ac:chgData name="Sarah Carter" userId="4b4e2a7e9c42e1b2" providerId="LiveId" clId="{049F2768-2D00-41B4-94B5-8747233087E2}" dt="2024-12-08T20:34:08.658" v="7630"/>
          <ac:picMkLst>
            <pc:docMk/>
            <pc:sldMk cId="3397885462" sldId="265"/>
            <ac:picMk id="19" creationId="{E78DDE2B-A1E0-80A2-CE83-04848D1E2E35}"/>
          </ac:picMkLst>
        </pc:picChg>
        <pc:picChg chg="add mod">
          <ac:chgData name="Sarah Carter" userId="4b4e2a7e9c42e1b2" providerId="LiveId" clId="{049F2768-2D00-41B4-94B5-8747233087E2}" dt="2024-12-08T20:34:08.674" v="7640"/>
          <ac:picMkLst>
            <pc:docMk/>
            <pc:sldMk cId="3397885462" sldId="265"/>
            <ac:picMk id="21" creationId="{EC58CFAC-AF3C-13F0-494E-1E90AD088D85}"/>
          </ac:picMkLst>
        </pc:picChg>
        <pc:picChg chg="add mod">
          <ac:chgData name="Sarah Carter" userId="4b4e2a7e9c42e1b2" providerId="LiveId" clId="{049F2768-2D00-41B4-94B5-8747233087E2}" dt="2024-12-08T20:34:08.674" v="7650"/>
          <ac:picMkLst>
            <pc:docMk/>
            <pc:sldMk cId="3397885462" sldId="265"/>
            <ac:picMk id="23" creationId="{53B0653B-2D70-8CF5-B199-F56E9614017C}"/>
          </ac:picMkLst>
        </pc:picChg>
        <pc:picChg chg="add mod">
          <ac:chgData name="Sarah Carter" userId="4b4e2a7e9c42e1b2" providerId="LiveId" clId="{049F2768-2D00-41B4-94B5-8747233087E2}" dt="2024-12-08T20:34:08.690" v="7660"/>
          <ac:picMkLst>
            <pc:docMk/>
            <pc:sldMk cId="3397885462" sldId="265"/>
            <ac:picMk id="25" creationId="{F7497F7A-23A3-260F-8AD5-407805BD4607}"/>
          </ac:picMkLst>
        </pc:picChg>
        <pc:picChg chg="add mod">
          <ac:chgData name="Sarah Carter" userId="4b4e2a7e9c42e1b2" providerId="LiveId" clId="{049F2768-2D00-41B4-94B5-8747233087E2}" dt="2024-12-08T20:34:08.706" v="7670"/>
          <ac:picMkLst>
            <pc:docMk/>
            <pc:sldMk cId="3397885462" sldId="265"/>
            <ac:picMk id="27" creationId="{77469065-692E-2B0A-B3AA-1F470A4AB732}"/>
          </ac:picMkLst>
        </pc:picChg>
        <pc:picChg chg="add mod">
          <ac:chgData name="Sarah Carter" userId="4b4e2a7e9c42e1b2" providerId="LiveId" clId="{049F2768-2D00-41B4-94B5-8747233087E2}" dt="2024-12-08T20:34:08.706" v="7680"/>
          <ac:picMkLst>
            <pc:docMk/>
            <pc:sldMk cId="3397885462" sldId="265"/>
            <ac:picMk id="29" creationId="{EEF96947-6072-72BE-27DA-70029F5AB199}"/>
          </ac:picMkLst>
        </pc:picChg>
        <pc:picChg chg="add mod">
          <ac:chgData name="Sarah Carter" userId="4b4e2a7e9c42e1b2" providerId="LiveId" clId="{049F2768-2D00-41B4-94B5-8747233087E2}" dt="2024-12-08T20:34:08.721" v="7690"/>
          <ac:picMkLst>
            <pc:docMk/>
            <pc:sldMk cId="3397885462" sldId="265"/>
            <ac:picMk id="31" creationId="{3FC3690E-65AB-67F3-C87B-7CC452041FC8}"/>
          </ac:picMkLst>
        </pc:picChg>
        <pc:picChg chg="add mod">
          <ac:chgData name="Sarah Carter" userId="4b4e2a7e9c42e1b2" providerId="LiveId" clId="{049F2768-2D00-41B4-94B5-8747233087E2}" dt="2024-12-08T20:34:08.721" v="7700"/>
          <ac:picMkLst>
            <pc:docMk/>
            <pc:sldMk cId="3397885462" sldId="265"/>
            <ac:picMk id="33" creationId="{06B66724-40A7-93DE-A477-B52D23D8BE8B}"/>
          </ac:picMkLst>
        </pc:picChg>
        <pc:picChg chg="add mod">
          <ac:chgData name="Sarah Carter" userId="4b4e2a7e9c42e1b2" providerId="LiveId" clId="{049F2768-2D00-41B4-94B5-8747233087E2}" dt="2024-12-08T20:34:08.737" v="7710"/>
          <ac:picMkLst>
            <pc:docMk/>
            <pc:sldMk cId="3397885462" sldId="265"/>
            <ac:picMk id="35" creationId="{075E8EEA-82C7-5977-3976-839FE3BC1EB4}"/>
          </ac:picMkLst>
        </pc:picChg>
        <pc:picChg chg="add mod">
          <ac:chgData name="Sarah Carter" userId="4b4e2a7e9c42e1b2" providerId="LiveId" clId="{049F2768-2D00-41B4-94B5-8747233087E2}" dt="2024-12-08T20:34:08.737" v="7720"/>
          <ac:picMkLst>
            <pc:docMk/>
            <pc:sldMk cId="3397885462" sldId="265"/>
            <ac:picMk id="37" creationId="{33FB9D27-215A-72B6-4348-5EBBC1F66BBC}"/>
          </ac:picMkLst>
        </pc:picChg>
        <pc:picChg chg="add mod">
          <ac:chgData name="Sarah Carter" userId="4b4e2a7e9c42e1b2" providerId="LiveId" clId="{049F2768-2D00-41B4-94B5-8747233087E2}" dt="2024-12-08T20:34:08.753" v="7730"/>
          <ac:picMkLst>
            <pc:docMk/>
            <pc:sldMk cId="3397885462" sldId="265"/>
            <ac:picMk id="39" creationId="{83BE15C5-FC42-B7BD-5B00-575A87B69F3C}"/>
          </ac:picMkLst>
        </pc:picChg>
        <pc:picChg chg="add mod">
          <ac:chgData name="Sarah Carter" userId="4b4e2a7e9c42e1b2" providerId="LiveId" clId="{049F2768-2D00-41B4-94B5-8747233087E2}" dt="2024-12-08T20:34:08.753" v="7740"/>
          <ac:picMkLst>
            <pc:docMk/>
            <pc:sldMk cId="3397885462" sldId="265"/>
            <ac:picMk id="41" creationId="{9318D4D8-99D3-2253-8F8A-BED62A18E3A5}"/>
          </ac:picMkLst>
        </pc:picChg>
        <pc:picChg chg="add mod">
          <ac:chgData name="Sarah Carter" userId="4b4e2a7e9c42e1b2" providerId="LiveId" clId="{049F2768-2D00-41B4-94B5-8747233087E2}" dt="2024-12-08T20:34:08.774" v="7750"/>
          <ac:picMkLst>
            <pc:docMk/>
            <pc:sldMk cId="3397885462" sldId="265"/>
            <ac:picMk id="43" creationId="{C93AC137-0710-A0F0-59AE-526D472F309E}"/>
          </ac:picMkLst>
        </pc:picChg>
        <pc:picChg chg="add mod">
          <ac:chgData name="Sarah Carter" userId="4b4e2a7e9c42e1b2" providerId="LiveId" clId="{049F2768-2D00-41B4-94B5-8747233087E2}" dt="2024-12-08T20:34:08.774" v="7760"/>
          <ac:picMkLst>
            <pc:docMk/>
            <pc:sldMk cId="3397885462" sldId="265"/>
            <ac:picMk id="45" creationId="{663C5FA7-6CE5-D790-DDD8-B5EF0162E744}"/>
          </ac:picMkLst>
        </pc:picChg>
        <pc:picChg chg="add mod">
          <ac:chgData name="Sarah Carter" userId="4b4e2a7e9c42e1b2" providerId="LiveId" clId="{049F2768-2D00-41B4-94B5-8747233087E2}" dt="2024-12-08T20:34:08.784" v="7770"/>
          <ac:picMkLst>
            <pc:docMk/>
            <pc:sldMk cId="3397885462" sldId="265"/>
            <ac:picMk id="47" creationId="{9BCE65B4-0923-3C3F-07F2-83A8436CC9F8}"/>
          </ac:picMkLst>
        </pc:picChg>
        <pc:picChg chg="add mod">
          <ac:chgData name="Sarah Carter" userId="4b4e2a7e9c42e1b2" providerId="LiveId" clId="{049F2768-2D00-41B4-94B5-8747233087E2}" dt="2024-12-08T20:34:08.784" v="7780"/>
          <ac:picMkLst>
            <pc:docMk/>
            <pc:sldMk cId="3397885462" sldId="265"/>
            <ac:picMk id="49" creationId="{7465DB06-E875-979C-19EF-183DE732D6DB}"/>
          </ac:picMkLst>
        </pc:picChg>
        <pc:picChg chg="add mod">
          <ac:chgData name="Sarah Carter" userId="4b4e2a7e9c42e1b2" providerId="LiveId" clId="{049F2768-2D00-41B4-94B5-8747233087E2}" dt="2024-12-08T20:34:08.800" v="7790"/>
          <ac:picMkLst>
            <pc:docMk/>
            <pc:sldMk cId="3397885462" sldId="265"/>
            <ac:picMk id="51" creationId="{0939240E-2D6B-30E0-0418-EB4E64628A3F}"/>
          </ac:picMkLst>
        </pc:picChg>
        <pc:picChg chg="add mod">
          <ac:chgData name="Sarah Carter" userId="4b4e2a7e9c42e1b2" providerId="LiveId" clId="{049F2768-2D00-41B4-94B5-8747233087E2}" dt="2024-12-08T20:34:08.816" v="7800"/>
          <ac:picMkLst>
            <pc:docMk/>
            <pc:sldMk cId="3397885462" sldId="265"/>
            <ac:picMk id="53" creationId="{67E705CA-3E51-32E5-8C0E-E98D9D43FD5B}"/>
          </ac:picMkLst>
        </pc:picChg>
        <pc:picChg chg="add mod">
          <ac:chgData name="Sarah Carter" userId="4b4e2a7e9c42e1b2" providerId="LiveId" clId="{049F2768-2D00-41B4-94B5-8747233087E2}" dt="2024-12-08T20:34:08.816" v="7810"/>
          <ac:picMkLst>
            <pc:docMk/>
            <pc:sldMk cId="3397885462" sldId="265"/>
            <ac:picMk id="55" creationId="{204593DD-7817-5F64-2292-058C6C16F6AA}"/>
          </ac:picMkLst>
        </pc:picChg>
        <pc:picChg chg="add mod">
          <ac:chgData name="Sarah Carter" userId="4b4e2a7e9c42e1b2" providerId="LiveId" clId="{049F2768-2D00-41B4-94B5-8747233087E2}" dt="2024-12-08T20:34:08.831" v="7820"/>
          <ac:picMkLst>
            <pc:docMk/>
            <pc:sldMk cId="3397885462" sldId="265"/>
            <ac:picMk id="57" creationId="{B5D1FF6F-F1D2-828C-37C3-8AA72CC71497}"/>
          </ac:picMkLst>
        </pc:picChg>
        <pc:picChg chg="add mod">
          <ac:chgData name="Sarah Carter" userId="4b4e2a7e9c42e1b2" providerId="LiveId" clId="{049F2768-2D00-41B4-94B5-8747233087E2}" dt="2024-12-08T20:34:08.831" v="7830"/>
          <ac:picMkLst>
            <pc:docMk/>
            <pc:sldMk cId="3397885462" sldId="265"/>
            <ac:picMk id="59" creationId="{2E6F2F63-3ACA-1A4E-40AC-BB660CE437DE}"/>
          </ac:picMkLst>
        </pc:picChg>
        <pc:picChg chg="add mod">
          <ac:chgData name="Sarah Carter" userId="4b4e2a7e9c42e1b2" providerId="LiveId" clId="{049F2768-2D00-41B4-94B5-8747233087E2}" dt="2024-12-08T20:34:08.847" v="7840"/>
          <ac:picMkLst>
            <pc:docMk/>
            <pc:sldMk cId="3397885462" sldId="265"/>
            <ac:picMk id="61" creationId="{03E62D4C-98C9-58F7-44ED-D5B40E840ACD}"/>
          </ac:picMkLst>
        </pc:picChg>
        <pc:picChg chg="add mod">
          <ac:chgData name="Sarah Carter" userId="4b4e2a7e9c42e1b2" providerId="LiveId" clId="{049F2768-2D00-41B4-94B5-8747233087E2}" dt="2024-12-08T20:34:08.847" v="7850"/>
          <ac:picMkLst>
            <pc:docMk/>
            <pc:sldMk cId="3397885462" sldId="265"/>
            <ac:picMk id="63" creationId="{F585BD8D-588D-8567-34E7-B7FD8D002EE9}"/>
          </ac:picMkLst>
        </pc:picChg>
        <pc:picChg chg="add mod">
          <ac:chgData name="Sarah Carter" userId="4b4e2a7e9c42e1b2" providerId="LiveId" clId="{049F2768-2D00-41B4-94B5-8747233087E2}" dt="2024-12-08T20:34:08.863" v="7860"/>
          <ac:picMkLst>
            <pc:docMk/>
            <pc:sldMk cId="3397885462" sldId="265"/>
            <ac:picMk id="65" creationId="{397A8897-EC5A-0D48-36E9-C586F13A41A9}"/>
          </ac:picMkLst>
        </pc:picChg>
        <pc:picChg chg="add mod">
          <ac:chgData name="Sarah Carter" userId="4b4e2a7e9c42e1b2" providerId="LiveId" clId="{049F2768-2D00-41B4-94B5-8747233087E2}" dt="2024-12-08T20:34:08.874" v="7870"/>
          <ac:picMkLst>
            <pc:docMk/>
            <pc:sldMk cId="3397885462" sldId="265"/>
            <ac:picMk id="67" creationId="{C509F2CC-BEA6-8F4C-455D-8DC6DEE9DAD7}"/>
          </ac:picMkLst>
        </pc:picChg>
        <pc:picChg chg="add mod">
          <ac:chgData name="Sarah Carter" userId="4b4e2a7e9c42e1b2" providerId="LiveId" clId="{049F2768-2D00-41B4-94B5-8747233087E2}" dt="2024-12-08T20:34:08.879" v="7880"/>
          <ac:picMkLst>
            <pc:docMk/>
            <pc:sldMk cId="3397885462" sldId="265"/>
            <ac:picMk id="69" creationId="{BF7DDC91-17BD-1B43-C70D-A76FC9C0DC74}"/>
          </ac:picMkLst>
        </pc:picChg>
        <pc:picChg chg="add mod">
          <ac:chgData name="Sarah Carter" userId="4b4e2a7e9c42e1b2" providerId="LiveId" clId="{049F2768-2D00-41B4-94B5-8747233087E2}" dt="2024-12-08T20:34:08.895" v="7890"/>
          <ac:picMkLst>
            <pc:docMk/>
            <pc:sldMk cId="3397885462" sldId="265"/>
            <ac:picMk id="71" creationId="{CB508007-C03E-DE92-FCF4-DF602D9FC3E5}"/>
          </ac:picMkLst>
        </pc:picChg>
        <pc:picChg chg="add mod">
          <ac:chgData name="Sarah Carter" userId="4b4e2a7e9c42e1b2" providerId="LiveId" clId="{049F2768-2D00-41B4-94B5-8747233087E2}" dt="2024-12-08T20:34:08.895" v="7900"/>
          <ac:picMkLst>
            <pc:docMk/>
            <pc:sldMk cId="3397885462" sldId="265"/>
            <ac:picMk id="73" creationId="{FB911482-C642-E205-4E5B-F8277428F1EA}"/>
          </ac:picMkLst>
        </pc:picChg>
        <pc:picChg chg="add mod">
          <ac:chgData name="Sarah Carter" userId="4b4e2a7e9c42e1b2" providerId="LiveId" clId="{049F2768-2D00-41B4-94B5-8747233087E2}" dt="2024-12-08T20:34:08.910" v="7910"/>
          <ac:picMkLst>
            <pc:docMk/>
            <pc:sldMk cId="3397885462" sldId="265"/>
            <ac:picMk id="75" creationId="{B9F939FA-10C8-EB8E-C9D2-E791A8FD3E65}"/>
          </ac:picMkLst>
        </pc:picChg>
        <pc:picChg chg="add mod">
          <ac:chgData name="Sarah Carter" userId="4b4e2a7e9c42e1b2" providerId="LiveId" clId="{049F2768-2D00-41B4-94B5-8747233087E2}" dt="2024-12-08T20:34:08.910" v="7920"/>
          <ac:picMkLst>
            <pc:docMk/>
            <pc:sldMk cId="3397885462" sldId="265"/>
            <ac:picMk id="77" creationId="{1CF9D9E5-3AE0-7302-2D97-FAA88C03202D}"/>
          </ac:picMkLst>
        </pc:picChg>
        <pc:picChg chg="add mod">
          <ac:chgData name="Sarah Carter" userId="4b4e2a7e9c42e1b2" providerId="LiveId" clId="{049F2768-2D00-41B4-94B5-8747233087E2}" dt="2024-12-08T20:34:08.926" v="7930"/>
          <ac:picMkLst>
            <pc:docMk/>
            <pc:sldMk cId="3397885462" sldId="265"/>
            <ac:picMk id="79" creationId="{5EE54B82-D180-46A3-DFAA-DEEBE36D50A8}"/>
          </ac:picMkLst>
        </pc:picChg>
        <pc:picChg chg="add mod">
          <ac:chgData name="Sarah Carter" userId="4b4e2a7e9c42e1b2" providerId="LiveId" clId="{049F2768-2D00-41B4-94B5-8747233087E2}" dt="2024-12-08T20:34:08.941" v="7940"/>
          <ac:picMkLst>
            <pc:docMk/>
            <pc:sldMk cId="3397885462" sldId="265"/>
            <ac:picMk id="81" creationId="{6DF5328C-7F46-D836-64D8-A7C70805DE58}"/>
          </ac:picMkLst>
        </pc:picChg>
      </pc:sldChg>
      <pc:sldChg chg="addSp modSp add del mod">
        <pc:chgData name="Sarah Carter" userId="4b4e2a7e9c42e1b2" providerId="LiveId" clId="{049F2768-2D00-41B4-94B5-8747233087E2}" dt="2024-12-18T14:49:01.959" v="10502" actId="2696"/>
        <pc:sldMkLst>
          <pc:docMk/>
          <pc:sldMk cId="3694269187" sldId="266"/>
        </pc:sldMkLst>
      </pc:sldChg>
    </pc:docChg>
  </pc:docChgLst>
</pc:chgInfo>
</file>

<file path=ppt/media/image1.png>
</file>

<file path=ppt/media/image2.png>
</file>

<file path=ppt/media/image3.png>
</file>

<file path=ppt/media/image4.pn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FD31CFA-8ECC-BC60-A6B2-B96F9D6A2427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971551" y="1646133"/>
            <a:ext cx="5829300" cy="3501813"/>
          </a:xfrm>
        </p:spPr>
        <p:txBody>
          <a:bodyPr anchor="b"/>
          <a:lstStyle>
            <a:lvl1pPr algn="ctr"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B859DC2-E7CE-1C88-AE6A-E2A218D906B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971551" y="5282990"/>
            <a:ext cx="5829300" cy="2428451"/>
          </a:xfrm>
        </p:spPr>
        <p:txBody>
          <a:bodyPr/>
          <a:lstStyle>
            <a:lvl1pPr marL="0" indent="0" algn="ctr">
              <a:buNone/>
              <a:defRPr sz="1530"/>
            </a:lvl1pPr>
            <a:lvl2pPr marL="291465" indent="0" algn="ctr">
              <a:buNone/>
              <a:defRPr sz="1275"/>
            </a:lvl2pPr>
            <a:lvl3pPr marL="582930" indent="0" algn="ctr">
              <a:buNone/>
              <a:defRPr sz="1148"/>
            </a:lvl3pPr>
            <a:lvl4pPr marL="874395" indent="0" algn="ctr">
              <a:buNone/>
              <a:defRPr sz="1020"/>
            </a:lvl4pPr>
            <a:lvl5pPr marL="1165860" indent="0" algn="ctr">
              <a:buNone/>
              <a:defRPr sz="1020"/>
            </a:lvl5pPr>
            <a:lvl6pPr marL="1457325" indent="0" algn="ctr">
              <a:buNone/>
              <a:defRPr sz="1020"/>
            </a:lvl6pPr>
            <a:lvl7pPr marL="1748790" indent="0" algn="ctr">
              <a:buNone/>
              <a:defRPr sz="1020"/>
            </a:lvl7pPr>
            <a:lvl8pPr marL="2040255" indent="0" algn="ctr">
              <a:buNone/>
              <a:defRPr sz="1020"/>
            </a:lvl8pPr>
            <a:lvl9pPr marL="2331720" indent="0" algn="ctr">
              <a:buNone/>
              <a:defRPr sz="102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A5F8249-FF64-4E28-D18D-31FE871BF40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43CFEF-F42E-F3E6-BE12-4D924702469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2E22D08-8E18-E382-4FA8-43ADBDA589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0567568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A7DDBCC-885C-FD1C-7C68-808F81FEFBD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752DE76D-7A33-9813-8833-8E8E29174D4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11F1196-4095-45D0-F185-772E9F114DD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38C7A6A-9DF9-E096-A388-EFB73474D48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C88E09F-602E-7A24-D7A3-07ADAFECBC0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972400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F0DA2017-ABA9-6E35-C507-42E2BC2B59F8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5562124" y="535520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68E796A8-9561-0049-6B2C-6FB4E004CF69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534355" y="535520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DCE9F02-6515-17A2-21A0-2D7AAF5CC17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EF3EC0F-0B92-B09B-4312-B534C0DF497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58D646B-197B-62E8-960A-ADD3F397453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721728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14A0B4-5546-9DBC-AD02-0F715F1D38D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9AA750E4-6F59-2241-15BC-A44EFCD644F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7521DB3-952C-6954-9989-6AEF1EF0A9F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BBBC052-7E20-5223-0107-E84C47E8EB3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079BD7A2-C286-C131-942E-4D737CCCE04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5332230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7470ABA-F140-4F4E-197F-D04DB80985A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0308" y="2507618"/>
            <a:ext cx="6703695" cy="4184014"/>
          </a:xfrm>
        </p:spPr>
        <p:txBody>
          <a:bodyPr anchor="b"/>
          <a:lstStyle>
            <a:lvl1pPr>
              <a:defRPr sz="3825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A86804E-464F-CC44-FF35-125D1A5ED38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0308" y="6731215"/>
            <a:ext cx="6703695" cy="2200274"/>
          </a:xfrm>
        </p:spPr>
        <p:txBody>
          <a:bodyPr/>
          <a:lstStyle>
            <a:lvl1pPr marL="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1pPr>
            <a:lvl2pPr marL="291465" indent="0">
              <a:buNone/>
              <a:defRPr sz="1275">
                <a:solidFill>
                  <a:schemeClr val="tx1">
                    <a:tint val="82000"/>
                  </a:schemeClr>
                </a:solidFill>
              </a:defRPr>
            </a:lvl2pPr>
            <a:lvl3pPr marL="582930" indent="0">
              <a:buNone/>
              <a:defRPr sz="1148">
                <a:solidFill>
                  <a:schemeClr val="tx1">
                    <a:tint val="82000"/>
                  </a:schemeClr>
                </a:solidFill>
              </a:defRPr>
            </a:lvl3pPr>
            <a:lvl4pPr marL="87439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4pPr>
            <a:lvl5pPr marL="116586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5pPr>
            <a:lvl6pPr marL="145732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6pPr>
            <a:lvl7pPr marL="174879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7pPr>
            <a:lvl8pPr marL="2040255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8pPr>
            <a:lvl9pPr marL="2331720" indent="0">
              <a:buNone/>
              <a:defRPr sz="102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010A30-D7F9-914B-1DBC-E29A76D653E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0421CEDA-BC00-D60A-7E2C-2F99AB0BF93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FE7F97D-1E09-398F-716E-B93DFAC0C91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41784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E4BFD94-5BB4-EFEC-F654-DC17C157E4F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548DF33F-2E78-B0AF-3B38-B760A4073348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534353" y="2677585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E4412CE-5CA5-2331-1978-3841EFBE7F4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3934778" y="2677585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385023-0A8C-E81F-17C6-80EAAA72BB8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8137C81-D87A-522F-62B0-F3A407B8E0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CDD3567-D101-1807-49AC-A53183F6358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2870078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198687E-CBD9-17A8-AF18-668802720F8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9" y="535522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08F2441-6B5B-67BE-1034-6BAF5104E46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5369" y="2465706"/>
            <a:ext cx="3288089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4782E20-8342-73FA-F2B1-4ACAF7955C2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535369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70D0A822-EA86-5B56-EAC3-8BD4F2F6E66C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1530" b="1"/>
            </a:lvl1pPr>
            <a:lvl2pPr marL="291465" indent="0">
              <a:buNone/>
              <a:defRPr sz="1275" b="1"/>
            </a:lvl2pPr>
            <a:lvl3pPr marL="582930" indent="0">
              <a:buNone/>
              <a:defRPr sz="1148" b="1"/>
            </a:lvl3pPr>
            <a:lvl4pPr marL="874395" indent="0">
              <a:buNone/>
              <a:defRPr sz="1020" b="1"/>
            </a:lvl4pPr>
            <a:lvl5pPr marL="1165860" indent="0">
              <a:buNone/>
              <a:defRPr sz="1020" b="1"/>
            </a:lvl5pPr>
            <a:lvl6pPr marL="1457325" indent="0">
              <a:buNone/>
              <a:defRPr sz="1020" b="1"/>
            </a:lvl6pPr>
            <a:lvl7pPr marL="1748790" indent="0">
              <a:buNone/>
              <a:defRPr sz="1020" b="1"/>
            </a:lvl7pPr>
            <a:lvl8pPr marL="2040255" indent="0">
              <a:buNone/>
              <a:defRPr sz="1020" b="1"/>
            </a:lvl8pPr>
            <a:lvl9pPr marL="2331720" indent="0">
              <a:buNone/>
              <a:defRPr sz="102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FB46F8E8-931B-A884-84DE-0FB43E879980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61A2CBB-7492-7CC3-BEA3-53BEB5B6D10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927660B8-FB32-DB4F-AF31-2B18ED115E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4E825F6-2738-91B7-5B2C-0DC9DED1FD7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838837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732039D-8BAB-2F46-C3DF-AB6F98D9122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16284EC-50D5-1E29-0AE8-24648F764FF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E9ACFBFE-37EE-9DD9-0E91-B113BB5F38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262BB632-7149-0EDB-C391-54C17D30832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9809991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26CEFC53-3B6B-AF14-60E4-925E0729624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5A248D57-CD0A-BF69-748E-BA62EEA348F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3620035-6B03-11BA-E81B-DD2C00E3AC7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3093998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3F04432-A277-7D11-E496-8FA361F3547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2FEF18C-00E5-5DD2-5066-C2C7B87669E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3304282" y="1448229"/>
            <a:ext cx="3934778" cy="7147983"/>
          </a:xfrm>
        </p:spPr>
        <p:txBody>
          <a:bodyPr/>
          <a:lstStyle>
            <a:lvl1pPr>
              <a:defRPr sz="2040"/>
            </a:lvl1pPr>
            <a:lvl2pPr>
              <a:defRPr sz="1785"/>
            </a:lvl2pPr>
            <a:lvl3pPr>
              <a:defRPr sz="1530"/>
            </a:lvl3pPr>
            <a:lvl4pPr>
              <a:defRPr sz="1275"/>
            </a:lvl4pPr>
            <a:lvl5pPr>
              <a:defRPr sz="1275"/>
            </a:lvl5pPr>
            <a:lvl6pPr>
              <a:defRPr sz="1275"/>
            </a:lvl6pPr>
            <a:lvl7pPr>
              <a:defRPr sz="1275"/>
            </a:lvl7pPr>
            <a:lvl8pPr>
              <a:defRPr sz="1275"/>
            </a:lvl8pPr>
            <a:lvl9pPr>
              <a:defRPr sz="1275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72CEA58-6B9A-9766-A869-A0CF8E90647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3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9A0E461-C4D7-47F6-6D56-F241DC1F86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2C7D37D5-7519-FBA4-C41B-A4996BB3A72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9C1C064-6429-932F-A6FC-F54E261D40A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3109160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465A363-7A99-D29E-A989-572701A0388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5366" y="670560"/>
            <a:ext cx="2506801" cy="2346960"/>
          </a:xfrm>
        </p:spPr>
        <p:txBody>
          <a:bodyPr anchor="b"/>
          <a:lstStyle>
            <a:lvl1pPr>
              <a:defRPr sz="204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DC7B5F6A-09E9-AE99-49DC-1D9E42C19370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3304282" y="1448229"/>
            <a:ext cx="3934778" cy="7147983"/>
          </a:xfrm>
        </p:spPr>
        <p:txBody>
          <a:bodyPr/>
          <a:lstStyle>
            <a:lvl1pPr marL="0" indent="0">
              <a:buNone/>
              <a:defRPr sz="2040"/>
            </a:lvl1pPr>
            <a:lvl2pPr marL="291465" indent="0">
              <a:buNone/>
              <a:defRPr sz="1785"/>
            </a:lvl2pPr>
            <a:lvl3pPr marL="582930" indent="0">
              <a:buNone/>
              <a:defRPr sz="1530"/>
            </a:lvl3pPr>
            <a:lvl4pPr marL="874395" indent="0">
              <a:buNone/>
              <a:defRPr sz="1275"/>
            </a:lvl4pPr>
            <a:lvl5pPr marL="1165860" indent="0">
              <a:buNone/>
              <a:defRPr sz="1275"/>
            </a:lvl5pPr>
            <a:lvl6pPr marL="1457325" indent="0">
              <a:buNone/>
              <a:defRPr sz="1275"/>
            </a:lvl6pPr>
            <a:lvl7pPr marL="1748790" indent="0">
              <a:buNone/>
              <a:defRPr sz="1275"/>
            </a:lvl7pPr>
            <a:lvl8pPr marL="2040255" indent="0">
              <a:buNone/>
              <a:defRPr sz="1275"/>
            </a:lvl8pPr>
            <a:lvl9pPr marL="2331720" indent="0">
              <a:buNone/>
              <a:defRPr sz="1275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58FCA950-6635-6E84-74D3-740E248D8579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535366" y="3017523"/>
            <a:ext cx="2506801" cy="5590329"/>
          </a:xfrm>
        </p:spPr>
        <p:txBody>
          <a:bodyPr/>
          <a:lstStyle>
            <a:lvl1pPr marL="0" indent="0">
              <a:buNone/>
              <a:defRPr sz="1020"/>
            </a:lvl1pPr>
            <a:lvl2pPr marL="291465" indent="0">
              <a:buNone/>
              <a:defRPr sz="893"/>
            </a:lvl2pPr>
            <a:lvl3pPr marL="582930" indent="0">
              <a:buNone/>
              <a:defRPr sz="765"/>
            </a:lvl3pPr>
            <a:lvl4pPr marL="874395" indent="0">
              <a:buNone/>
              <a:defRPr sz="638"/>
            </a:lvl4pPr>
            <a:lvl5pPr marL="1165860" indent="0">
              <a:buNone/>
              <a:defRPr sz="638"/>
            </a:lvl5pPr>
            <a:lvl6pPr marL="1457325" indent="0">
              <a:buNone/>
              <a:defRPr sz="638"/>
            </a:lvl6pPr>
            <a:lvl7pPr marL="1748790" indent="0">
              <a:buNone/>
              <a:defRPr sz="638"/>
            </a:lvl7pPr>
            <a:lvl8pPr marL="2040255" indent="0">
              <a:buNone/>
              <a:defRPr sz="638"/>
            </a:lvl8pPr>
            <a:lvl9pPr marL="2331720" indent="0">
              <a:buNone/>
              <a:defRPr sz="638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C2517A6-BD7B-48A3-A875-A01F6F17EB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E2E0AC4-65C4-40A0-DA82-EC22BA32674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15338551-1BC8-1622-4730-92E324F0DF7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027455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707D010-4B2E-74D9-A820-E9F57D151E1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534355" y="535522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E9494FC-3A17-88F5-AD30-C1AA9234CFA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534355" y="2677585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3D803E6-623E-AE88-129F-8D686CE65D7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534353" y="9322652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0F78A84B-7D40-4F08-8688-CCE6A68CFD2A}" type="datetimeFigureOut">
              <a:rPr lang="en-US" smtClean="0"/>
              <a:t>12/18/2024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DB08B56-B721-8ED5-4034-621FBFA0E87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2574610" y="9322652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E0A770ED-AF84-70E2-348B-015809985CC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5489258" y="9322652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65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5AA98D98-7621-4508-BB53-EA07742AF92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4402748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582930" rtl="0" eaLnBrk="1" latinLnBrk="0" hangingPunct="1">
        <a:lnSpc>
          <a:spcPct val="90000"/>
        </a:lnSpc>
        <a:spcBef>
          <a:spcPct val="0"/>
        </a:spcBef>
        <a:buNone/>
        <a:defRPr sz="2805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5733" indent="-145733" algn="l" defTabSz="582930" rtl="0" eaLnBrk="1" latinLnBrk="0" hangingPunct="1">
        <a:lnSpc>
          <a:spcPct val="90000"/>
        </a:lnSpc>
        <a:spcBef>
          <a:spcPts val="638"/>
        </a:spcBef>
        <a:buFont typeface="Arial" panose="020B0604020202020204" pitchFamily="34" charset="0"/>
        <a:buChar char="•"/>
        <a:defRPr sz="1785" kern="1200">
          <a:solidFill>
            <a:schemeClr val="tx1"/>
          </a:solidFill>
          <a:latin typeface="+mn-lt"/>
          <a:ea typeface="+mn-ea"/>
          <a:cs typeface="+mn-cs"/>
        </a:defRPr>
      </a:lvl1pPr>
      <a:lvl2pPr marL="43719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2866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275" kern="1200">
          <a:solidFill>
            <a:schemeClr val="tx1"/>
          </a:solidFill>
          <a:latin typeface="+mn-lt"/>
          <a:ea typeface="+mn-ea"/>
          <a:cs typeface="+mn-cs"/>
        </a:defRPr>
      </a:lvl3pPr>
      <a:lvl4pPr marL="102012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31159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60305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89452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185988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477453" indent="-145733" algn="l" defTabSz="582930" rtl="0" eaLnBrk="1" latinLnBrk="0" hangingPunct="1">
        <a:lnSpc>
          <a:spcPct val="90000"/>
        </a:lnSpc>
        <a:spcBef>
          <a:spcPts val="319"/>
        </a:spcBef>
        <a:buFont typeface="Arial" panose="020B0604020202020204" pitchFamily="34" charset="0"/>
        <a:buChar char="•"/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1pPr>
      <a:lvl2pPr marL="29146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2pPr>
      <a:lvl3pPr marL="58293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3pPr>
      <a:lvl4pPr marL="87439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4pPr>
      <a:lvl5pPr marL="116586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5pPr>
      <a:lvl6pPr marL="145732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6pPr>
      <a:lvl7pPr marL="174879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7pPr>
      <a:lvl8pPr marL="2040255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algn="l" defTabSz="582930" rtl="0" eaLnBrk="1" latinLnBrk="0" hangingPunct="1">
        <a:defRPr sz="1148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file:///C:\Users\faith\Downloads\noun-6594587.png" TargetMode="External"/><Relationship Id="rId13" Type="http://schemas.openxmlformats.org/officeDocument/2006/relationships/image" Target="../media/image5.png"/><Relationship Id="rId3" Type="http://schemas.openxmlformats.org/officeDocument/2006/relationships/tags" Target="../tags/tag3.xml"/><Relationship Id="rId7" Type="http://schemas.openxmlformats.org/officeDocument/2006/relationships/image" Target="../media/image2.png"/><Relationship Id="rId12" Type="http://schemas.openxmlformats.org/officeDocument/2006/relationships/image" Target="file:///C:\Users\faith\Downloads\noun-996488.png" TargetMode="External"/><Relationship Id="rId2" Type="http://schemas.openxmlformats.org/officeDocument/2006/relationships/tags" Target="../tags/tag2.xml"/><Relationship Id="rId1" Type="http://schemas.openxmlformats.org/officeDocument/2006/relationships/tags" Target="../tags/tag1.xml"/><Relationship Id="rId6" Type="http://schemas.openxmlformats.org/officeDocument/2006/relationships/image" Target="../media/image1.png"/><Relationship Id="rId11" Type="http://schemas.openxmlformats.org/officeDocument/2006/relationships/image" Target="../media/image4.png"/><Relationship Id="rId5" Type="http://schemas.openxmlformats.org/officeDocument/2006/relationships/slideLayout" Target="../slideLayouts/slideLayout7.xml"/><Relationship Id="rId10" Type="http://schemas.openxmlformats.org/officeDocument/2006/relationships/image" Target="file:///C:\Users\faith\Downloads\noun-6953112.png" TargetMode="External"/><Relationship Id="rId4" Type="http://schemas.openxmlformats.org/officeDocument/2006/relationships/tags" Target="../tags/tag4.xml"/><Relationship Id="rId9" Type="http://schemas.openxmlformats.org/officeDocument/2006/relationships/image" Target="../media/image3.png"/><Relationship Id="rId14" Type="http://schemas.openxmlformats.org/officeDocument/2006/relationships/image" Target="file:///C:\Users\faith\Downloads\noun-rainbow-6594579.png" TargetMode="Externa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image" Target="file:///C:\Users\faith\Downloads\noun-996488.png" TargetMode="External"/><Relationship Id="rId13" Type="http://schemas.openxmlformats.org/officeDocument/2006/relationships/image" Target="../media/image3.png"/><Relationship Id="rId3" Type="http://schemas.openxmlformats.org/officeDocument/2006/relationships/tags" Target="../tags/tag7.xml"/><Relationship Id="rId7" Type="http://schemas.openxmlformats.org/officeDocument/2006/relationships/image" Target="../media/image4.png"/><Relationship Id="rId12" Type="http://schemas.openxmlformats.org/officeDocument/2006/relationships/image" Target="file:///C:\Users\faith\Downloads\noun-rainbow-6594579.png" TargetMode="External"/><Relationship Id="rId2" Type="http://schemas.openxmlformats.org/officeDocument/2006/relationships/tags" Target="../tags/tag6.xml"/><Relationship Id="rId1" Type="http://schemas.openxmlformats.org/officeDocument/2006/relationships/tags" Target="../tags/tag5.xml"/><Relationship Id="rId6" Type="http://schemas.openxmlformats.org/officeDocument/2006/relationships/image" Target="../media/image1.png"/><Relationship Id="rId11" Type="http://schemas.openxmlformats.org/officeDocument/2006/relationships/image" Target="../media/image5.png"/><Relationship Id="rId5" Type="http://schemas.openxmlformats.org/officeDocument/2006/relationships/slideLayout" Target="../slideLayouts/slideLayout7.xml"/><Relationship Id="rId10" Type="http://schemas.openxmlformats.org/officeDocument/2006/relationships/image" Target="file:///C:\Users\faith\Downloads\noun-6594587.png" TargetMode="External"/><Relationship Id="rId4" Type="http://schemas.openxmlformats.org/officeDocument/2006/relationships/tags" Target="../tags/tag8.xml"/><Relationship Id="rId9" Type="http://schemas.openxmlformats.org/officeDocument/2006/relationships/image" Target="../media/image2.png"/><Relationship Id="rId14" Type="http://schemas.openxmlformats.org/officeDocument/2006/relationships/image" Target="file:///C:\Users\faith\Downloads\noun-6953112.png" TargetMode="Externa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image" Target="file:///C:\Users\faith\Downloads\noun-996488.png" TargetMode="External"/><Relationship Id="rId13" Type="http://schemas.openxmlformats.org/officeDocument/2006/relationships/image" Target="../media/image3.png"/><Relationship Id="rId3" Type="http://schemas.openxmlformats.org/officeDocument/2006/relationships/tags" Target="../tags/tag11.xml"/><Relationship Id="rId7" Type="http://schemas.openxmlformats.org/officeDocument/2006/relationships/image" Target="../media/image4.png"/><Relationship Id="rId12" Type="http://schemas.openxmlformats.org/officeDocument/2006/relationships/image" Target="file:///C:\Users\faith\Downloads\noun-rainbow-6594579.png" TargetMode="External"/><Relationship Id="rId2" Type="http://schemas.openxmlformats.org/officeDocument/2006/relationships/tags" Target="../tags/tag10.xml"/><Relationship Id="rId1" Type="http://schemas.openxmlformats.org/officeDocument/2006/relationships/tags" Target="../tags/tag9.xml"/><Relationship Id="rId6" Type="http://schemas.openxmlformats.org/officeDocument/2006/relationships/image" Target="../media/image1.png"/><Relationship Id="rId11" Type="http://schemas.openxmlformats.org/officeDocument/2006/relationships/image" Target="../media/image5.png"/><Relationship Id="rId5" Type="http://schemas.openxmlformats.org/officeDocument/2006/relationships/slideLayout" Target="../slideLayouts/slideLayout7.xml"/><Relationship Id="rId10" Type="http://schemas.openxmlformats.org/officeDocument/2006/relationships/image" Target="file:///C:\Users\faith\Downloads\noun-6594587.png" TargetMode="External"/><Relationship Id="rId4" Type="http://schemas.openxmlformats.org/officeDocument/2006/relationships/tags" Target="../tags/tag12.xml"/><Relationship Id="rId9" Type="http://schemas.openxmlformats.org/officeDocument/2006/relationships/image" Target="../media/image2.png"/><Relationship Id="rId14" Type="http://schemas.openxmlformats.org/officeDocument/2006/relationships/image" Target="file:///C:\Users\faith\Downloads\noun-6953112.png" TargetMode="Externa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image" Target="file:///C:\Users\faith\Downloads\noun-6953112.png" TargetMode="External"/><Relationship Id="rId13" Type="http://schemas.openxmlformats.org/officeDocument/2006/relationships/image" Target="../media/image4.png"/><Relationship Id="rId3" Type="http://schemas.openxmlformats.org/officeDocument/2006/relationships/tags" Target="../tags/tag15.xml"/><Relationship Id="rId7" Type="http://schemas.openxmlformats.org/officeDocument/2006/relationships/image" Target="../media/image3.png"/><Relationship Id="rId12" Type="http://schemas.openxmlformats.org/officeDocument/2006/relationships/image" Target="file:///C:\Users\faith\Downloads\noun-rainbow-6594579.png" TargetMode="External"/><Relationship Id="rId2" Type="http://schemas.openxmlformats.org/officeDocument/2006/relationships/tags" Target="../tags/tag14.xml"/><Relationship Id="rId1" Type="http://schemas.openxmlformats.org/officeDocument/2006/relationships/tags" Target="../tags/tag13.xml"/><Relationship Id="rId6" Type="http://schemas.openxmlformats.org/officeDocument/2006/relationships/image" Target="../media/image1.png"/><Relationship Id="rId11" Type="http://schemas.openxmlformats.org/officeDocument/2006/relationships/image" Target="../media/image5.png"/><Relationship Id="rId5" Type="http://schemas.openxmlformats.org/officeDocument/2006/relationships/slideLayout" Target="../slideLayouts/slideLayout7.xml"/><Relationship Id="rId10" Type="http://schemas.openxmlformats.org/officeDocument/2006/relationships/image" Target="file:///C:\Users\faith\Downloads\noun-6594587.png" TargetMode="External"/><Relationship Id="rId4" Type="http://schemas.openxmlformats.org/officeDocument/2006/relationships/tags" Target="../tags/tag16.xml"/><Relationship Id="rId9" Type="http://schemas.openxmlformats.org/officeDocument/2006/relationships/image" Target="../media/image2.png"/><Relationship Id="rId14" Type="http://schemas.openxmlformats.org/officeDocument/2006/relationships/image" Target="file:///C:\Users\faith\Downloads\noun-996488.png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D814F637-358F-42A0-F3DF-CC598A0B0B99}"/>
              </a:ext>
            </a:extLst>
          </p:cNvPr>
          <p:cNvSpPr txBox="1"/>
          <p:nvPr/>
        </p:nvSpPr>
        <p:spPr>
          <a:xfrm>
            <a:off x="596900" y="20701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</a:t>
            </a:r>
          </a:p>
        </p:txBody>
      </p:sp>
      <p:graphicFrame>
        <p:nvGraphicFramePr>
          <p:cNvPr id="3" name="Sudoku1">
            <a:extLst>
              <a:ext uri="{FF2B5EF4-FFF2-40B4-BE49-F238E27FC236}">
                <a16:creationId xmlns:a16="http://schemas.microsoft.com/office/drawing/2014/main" id="{12691707-ADF2-9A17-9F5D-6ABFCA14923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30631695"/>
              </p:ext>
            </p:extLst>
          </p:nvPr>
        </p:nvGraphicFramePr>
        <p:xfrm>
          <a:off x="596900" y="23241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40133023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290968586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479894428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137284416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2291688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80079582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4033809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77153030"/>
                  </a:ext>
                </a:extLst>
              </a:tr>
            </a:tbl>
          </a:graphicData>
        </a:graphic>
      </p:graphicFrame>
      <p:sp>
        <p:nvSpPr>
          <p:cNvPr id="4" name="Level1" hidden="1">
            <a:extLst>
              <a:ext uri="{FF2B5EF4-FFF2-40B4-BE49-F238E27FC236}">
                <a16:creationId xmlns:a16="http://schemas.microsoft.com/office/drawing/2014/main" id="{FBD315AE-9205-D94F-9CB3-03714C9CAF25}"/>
              </a:ext>
            </a:extLst>
          </p:cNvPr>
          <p:cNvSpPr txBox="1"/>
          <p:nvPr/>
        </p:nvSpPr>
        <p:spPr>
          <a:xfrm>
            <a:off x="596900" y="6604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BF1BAA0A-F933-97E4-5005-CFC8C65473BE}"/>
              </a:ext>
            </a:extLst>
          </p:cNvPr>
          <p:cNvSpPr txBox="1"/>
          <p:nvPr/>
        </p:nvSpPr>
        <p:spPr>
          <a:xfrm>
            <a:off x="4038600" y="20701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- 2</a:t>
            </a:r>
          </a:p>
        </p:txBody>
      </p:sp>
      <p:graphicFrame>
        <p:nvGraphicFramePr>
          <p:cNvPr id="6" name="Sudoku2">
            <a:extLst>
              <a:ext uri="{FF2B5EF4-FFF2-40B4-BE49-F238E27FC236}">
                <a16:creationId xmlns:a16="http://schemas.microsoft.com/office/drawing/2014/main" id="{FE2B9C0E-38A2-AFEC-F76E-67E53088872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36484811"/>
              </p:ext>
            </p:extLst>
          </p:nvPr>
        </p:nvGraphicFramePr>
        <p:xfrm>
          <a:off x="4038600" y="23241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28116945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41246158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3669927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46823508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7178246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96180574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0401039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7734997"/>
                  </a:ext>
                </a:extLst>
              </a:tr>
            </a:tbl>
          </a:graphicData>
        </a:graphic>
      </p:graphicFrame>
      <p:sp>
        <p:nvSpPr>
          <p:cNvPr id="7" name="Level2" hidden="1">
            <a:extLst>
              <a:ext uri="{FF2B5EF4-FFF2-40B4-BE49-F238E27FC236}">
                <a16:creationId xmlns:a16="http://schemas.microsoft.com/office/drawing/2014/main" id="{FFDB870C-B539-D410-929F-258D9401091A}"/>
              </a:ext>
            </a:extLst>
          </p:cNvPr>
          <p:cNvSpPr txBox="1"/>
          <p:nvPr/>
        </p:nvSpPr>
        <p:spPr>
          <a:xfrm>
            <a:off x="4038600" y="6604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923E603F-F7A0-C3D1-FCF0-A80E8E2A8C8C}"/>
              </a:ext>
            </a:extLst>
          </p:cNvPr>
          <p:cNvSpPr txBox="1"/>
          <p:nvPr/>
        </p:nvSpPr>
        <p:spPr>
          <a:xfrm>
            <a:off x="596900" y="58166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- 3</a:t>
            </a:r>
          </a:p>
        </p:txBody>
      </p:sp>
      <p:graphicFrame>
        <p:nvGraphicFramePr>
          <p:cNvPr id="9" name="Sudoku3">
            <a:extLst>
              <a:ext uri="{FF2B5EF4-FFF2-40B4-BE49-F238E27FC236}">
                <a16:creationId xmlns:a16="http://schemas.microsoft.com/office/drawing/2014/main" id="{1E69DF75-7742-956E-DF81-3D8E2E3ABB1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717192417"/>
              </p:ext>
            </p:extLst>
          </p:nvPr>
        </p:nvGraphicFramePr>
        <p:xfrm>
          <a:off x="596900" y="60706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809173742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3169595424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53924811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31901002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981211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31229464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7548935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7653476"/>
                  </a:ext>
                </a:extLst>
              </a:tr>
            </a:tbl>
          </a:graphicData>
        </a:graphic>
      </p:graphicFrame>
      <p:sp>
        <p:nvSpPr>
          <p:cNvPr id="10" name="Level3" hidden="1">
            <a:extLst>
              <a:ext uri="{FF2B5EF4-FFF2-40B4-BE49-F238E27FC236}">
                <a16:creationId xmlns:a16="http://schemas.microsoft.com/office/drawing/2014/main" id="{B1BC9FB5-FBE0-2D0E-CC2B-F0C898F70503}"/>
              </a:ext>
            </a:extLst>
          </p:cNvPr>
          <p:cNvSpPr txBox="1"/>
          <p:nvPr/>
        </p:nvSpPr>
        <p:spPr>
          <a:xfrm>
            <a:off x="596900" y="61341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419B6C5D-1320-EFDF-7301-694B9691973B}"/>
              </a:ext>
            </a:extLst>
          </p:cNvPr>
          <p:cNvSpPr txBox="1"/>
          <p:nvPr/>
        </p:nvSpPr>
        <p:spPr>
          <a:xfrm>
            <a:off x="4038600" y="58166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- 4</a:t>
            </a:r>
          </a:p>
        </p:txBody>
      </p:sp>
      <p:graphicFrame>
        <p:nvGraphicFramePr>
          <p:cNvPr id="12" name="Sudoku4">
            <a:extLst>
              <a:ext uri="{FF2B5EF4-FFF2-40B4-BE49-F238E27FC236}">
                <a16:creationId xmlns:a16="http://schemas.microsoft.com/office/drawing/2014/main" id="{E3E4C337-6E07-8DB5-FE80-A9764FF1C0D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35848347"/>
              </p:ext>
            </p:extLst>
          </p:nvPr>
        </p:nvGraphicFramePr>
        <p:xfrm>
          <a:off x="4038600" y="60706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399267321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386304698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7260228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59797496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1375155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2494980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926889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425560"/>
                  </a:ext>
                </a:extLst>
              </a:tr>
            </a:tbl>
          </a:graphicData>
        </a:graphic>
      </p:graphicFrame>
      <p:sp>
        <p:nvSpPr>
          <p:cNvPr id="13" name="Level4" hidden="1">
            <a:extLst>
              <a:ext uri="{FF2B5EF4-FFF2-40B4-BE49-F238E27FC236}">
                <a16:creationId xmlns:a16="http://schemas.microsoft.com/office/drawing/2014/main" id="{06D18BB6-EAA1-3AAE-3AAA-6A18ACBC63BE}"/>
              </a:ext>
            </a:extLst>
          </p:cNvPr>
          <p:cNvSpPr txBox="1"/>
          <p:nvPr/>
        </p:nvSpPr>
        <p:spPr>
          <a:xfrm>
            <a:off x="4038600" y="61341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EA3A28CA-7820-E806-A036-279CB6ADD875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18650" y="381000"/>
            <a:ext cx="675685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ST. PATRICK’S DAY 4X4 SUDOKU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589F33B1-8495-11C7-81A6-4EEFD46F2C2D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596900" y="1015414"/>
            <a:ext cx="6578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Complete the grids below so that each row, each column, and each outlined square contains exactly one of each St. Patrick’s Day icon. </a:t>
            </a:r>
          </a:p>
          <a:p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C0CF4109-E117-0BAF-E46D-1F0B5AB71FD4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17" name="Picture 16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CC0BDE82-31AB-396D-ACD4-9DAEEF146D04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pic>
        <p:nvPicPr>
          <p:cNvPr id="19" name="Picture 18">
            <a:extLst>
              <a:ext uri="{FF2B5EF4-FFF2-40B4-BE49-F238E27FC236}">
                <a16:creationId xmlns:a16="http://schemas.microsoft.com/office/drawing/2014/main" id="{56D1A8AA-D665-2A32-E2B0-6ABB8731530D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2402523"/>
            <a:ext cx="627380" cy="627380"/>
          </a:xfrm>
          <a:prstGeom prst="rect">
            <a:avLst/>
          </a:prstGeom>
        </p:spPr>
      </p:pic>
      <p:pic>
        <p:nvPicPr>
          <p:cNvPr id="21" name="Picture 20">
            <a:extLst>
              <a:ext uri="{FF2B5EF4-FFF2-40B4-BE49-F238E27FC236}">
                <a16:creationId xmlns:a16="http://schemas.microsoft.com/office/drawing/2014/main" id="{91DDA647-3E5F-E36A-01B1-9B79DE945DBC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2402523"/>
            <a:ext cx="627380" cy="627380"/>
          </a:xfrm>
          <a:prstGeom prst="rect">
            <a:avLst/>
          </a:prstGeom>
        </p:spPr>
      </p:pic>
      <p:pic>
        <p:nvPicPr>
          <p:cNvPr id="23" name="Picture 22">
            <a:extLst>
              <a:ext uri="{FF2B5EF4-FFF2-40B4-BE49-F238E27FC236}">
                <a16:creationId xmlns:a16="http://schemas.microsoft.com/office/drawing/2014/main" id="{1F5CD77A-D58C-F524-C412-59C5BD4B3B94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3186748"/>
            <a:ext cx="627380" cy="627380"/>
          </a:xfrm>
          <a:prstGeom prst="rect">
            <a:avLst/>
          </a:prstGeom>
        </p:spPr>
      </p:pic>
      <p:pic>
        <p:nvPicPr>
          <p:cNvPr id="25" name="Picture 24">
            <a:extLst>
              <a:ext uri="{FF2B5EF4-FFF2-40B4-BE49-F238E27FC236}">
                <a16:creationId xmlns:a16="http://schemas.microsoft.com/office/drawing/2014/main" id="{E1FFD850-872D-2041-966E-9167F517E195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3186748"/>
            <a:ext cx="627380" cy="627380"/>
          </a:xfrm>
          <a:prstGeom prst="rect">
            <a:avLst/>
          </a:prstGeom>
        </p:spPr>
      </p:pic>
      <p:pic>
        <p:nvPicPr>
          <p:cNvPr id="27" name="Picture 26">
            <a:extLst>
              <a:ext uri="{FF2B5EF4-FFF2-40B4-BE49-F238E27FC236}">
                <a16:creationId xmlns:a16="http://schemas.microsoft.com/office/drawing/2014/main" id="{9A7E67FA-1F59-7047-D527-B483428C8599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3970972"/>
            <a:ext cx="627380" cy="627380"/>
          </a:xfrm>
          <a:prstGeom prst="rect">
            <a:avLst/>
          </a:prstGeom>
        </p:spPr>
      </p:pic>
      <p:pic>
        <p:nvPicPr>
          <p:cNvPr id="29" name="Picture 28">
            <a:extLst>
              <a:ext uri="{FF2B5EF4-FFF2-40B4-BE49-F238E27FC236}">
                <a16:creationId xmlns:a16="http://schemas.microsoft.com/office/drawing/2014/main" id="{9AAB9DED-C182-645B-3353-A46DFB1ACEA8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3970972"/>
            <a:ext cx="627380" cy="627380"/>
          </a:xfrm>
          <a:prstGeom prst="rect">
            <a:avLst/>
          </a:prstGeom>
        </p:spPr>
      </p:pic>
      <p:pic>
        <p:nvPicPr>
          <p:cNvPr id="31" name="Picture 30">
            <a:extLst>
              <a:ext uri="{FF2B5EF4-FFF2-40B4-BE49-F238E27FC236}">
                <a16:creationId xmlns:a16="http://schemas.microsoft.com/office/drawing/2014/main" id="{EDAC3242-7962-EE20-107C-8072634EA7E7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4755197"/>
            <a:ext cx="627380" cy="627380"/>
          </a:xfrm>
          <a:prstGeom prst="rect">
            <a:avLst/>
          </a:prstGeom>
        </p:spPr>
      </p:pic>
      <p:pic>
        <p:nvPicPr>
          <p:cNvPr id="33" name="Picture 32">
            <a:extLst>
              <a:ext uri="{FF2B5EF4-FFF2-40B4-BE49-F238E27FC236}">
                <a16:creationId xmlns:a16="http://schemas.microsoft.com/office/drawing/2014/main" id="{CA4F78C2-1BD9-5622-F8E9-4A885FEC8DA9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4755197"/>
            <a:ext cx="627380" cy="627380"/>
          </a:xfrm>
          <a:prstGeom prst="rect">
            <a:avLst/>
          </a:prstGeom>
        </p:spPr>
      </p:pic>
      <p:pic>
        <p:nvPicPr>
          <p:cNvPr id="35" name="Picture 34">
            <a:extLst>
              <a:ext uri="{FF2B5EF4-FFF2-40B4-BE49-F238E27FC236}">
                <a16:creationId xmlns:a16="http://schemas.microsoft.com/office/drawing/2014/main" id="{84E714F8-3406-8D07-9189-8C3589A8630A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2402523"/>
            <a:ext cx="627380" cy="627380"/>
          </a:xfrm>
          <a:prstGeom prst="rect">
            <a:avLst/>
          </a:prstGeom>
        </p:spPr>
      </p:pic>
      <p:pic>
        <p:nvPicPr>
          <p:cNvPr id="37" name="Picture 36">
            <a:extLst>
              <a:ext uri="{FF2B5EF4-FFF2-40B4-BE49-F238E27FC236}">
                <a16:creationId xmlns:a16="http://schemas.microsoft.com/office/drawing/2014/main" id="{6E0A5545-2471-06DF-0F52-620E60F38FE9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2402523"/>
            <a:ext cx="627380" cy="627380"/>
          </a:xfrm>
          <a:prstGeom prst="rect">
            <a:avLst/>
          </a:prstGeom>
        </p:spPr>
      </p:pic>
      <p:pic>
        <p:nvPicPr>
          <p:cNvPr id="39" name="Picture 38">
            <a:extLst>
              <a:ext uri="{FF2B5EF4-FFF2-40B4-BE49-F238E27FC236}">
                <a16:creationId xmlns:a16="http://schemas.microsoft.com/office/drawing/2014/main" id="{5E10AE20-CF7C-377A-C65A-FE31CFD79979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3186748"/>
            <a:ext cx="627380" cy="627380"/>
          </a:xfrm>
          <a:prstGeom prst="rect">
            <a:avLst/>
          </a:prstGeom>
        </p:spPr>
      </p:pic>
      <p:pic>
        <p:nvPicPr>
          <p:cNvPr id="41" name="Picture 40">
            <a:extLst>
              <a:ext uri="{FF2B5EF4-FFF2-40B4-BE49-F238E27FC236}">
                <a16:creationId xmlns:a16="http://schemas.microsoft.com/office/drawing/2014/main" id="{77931DA2-865C-797E-2AFC-1C575F3F24FE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3186748"/>
            <a:ext cx="627380" cy="627380"/>
          </a:xfrm>
          <a:prstGeom prst="rect">
            <a:avLst/>
          </a:prstGeom>
        </p:spPr>
      </p:pic>
      <p:pic>
        <p:nvPicPr>
          <p:cNvPr id="43" name="Picture 42">
            <a:extLst>
              <a:ext uri="{FF2B5EF4-FFF2-40B4-BE49-F238E27FC236}">
                <a16:creationId xmlns:a16="http://schemas.microsoft.com/office/drawing/2014/main" id="{BA692D38-CA33-496A-7130-E402522365C7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3970972"/>
            <a:ext cx="627380" cy="627380"/>
          </a:xfrm>
          <a:prstGeom prst="rect">
            <a:avLst/>
          </a:prstGeom>
        </p:spPr>
      </p:pic>
      <p:pic>
        <p:nvPicPr>
          <p:cNvPr id="45" name="Picture 44">
            <a:extLst>
              <a:ext uri="{FF2B5EF4-FFF2-40B4-BE49-F238E27FC236}">
                <a16:creationId xmlns:a16="http://schemas.microsoft.com/office/drawing/2014/main" id="{E6E484FA-22AE-1F7D-ADAD-3587D883B55A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3970972"/>
            <a:ext cx="627380" cy="627380"/>
          </a:xfrm>
          <a:prstGeom prst="rect">
            <a:avLst/>
          </a:prstGeom>
        </p:spPr>
      </p:pic>
      <p:pic>
        <p:nvPicPr>
          <p:cNvPr id="47" name="Picture 46">
            <a:extLst>
              <a:ext uri="{FF2B5EF4-FFF2-40B4-BE49-F238E27FC236}">
                <a16:creationId xmlns:a16="http://schemas.microsoft.com/office/drawing/2014/main" id="{F61F9F86-2774-7226-10B9-FB5E39EAAE64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4755197"/>
            <a:ext cx="627380" cy="627380"/>
          </a:xfrm>
          <a:prstGeom prst="rect">
            <a:avLst/>
          </a:prstGeom>
        </p:spPr>
      </p:pic>
      <p:pic>
        <p:nvPicPr>
          <p:cNvPr id="49" name="Picture 48">
            <a:extLst>
              <a:ext uri="{FF2B5EF4-FFF2-40B4-BE49-F238E27FC236}">
                <a16:creationId xmlns:a16="http://schemas.microsoft.com/office/drawing/2014/main" id="{33150954-2C4F-2C18-F73C-C05A2A033DC7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4755197"/>
            <a:ext cx="627380" cy="627380"/>
          </a:xfrm>
          <a:prstGeom prst="rect">
            <a:avLst/>
          </a:prstGeom>
        </p:spPr>
      </p:pic>
      <p:pic>
        <p:nvPicPr>
          <p:cNvPr id="51" name="Picture 50">
            <a:extLst>
              <a:ext uri="{FF2B5EF4-FFF2-40B4-BE49-F238E27FC236}">
                <a16:creationId xmlns:a16="http://schemas.microsoft.com/office/drawing/2014/main" id="{9591FB0E-4401-FDB1-F882-B4E9111B650D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6149022"/>
            <a:ext cx="627380" cy="627380"/>
          </a:xfrm>
          <a:prstGeom prst="rect">
            <a:avLst/>
          </a:prstGeom>
        </p:spPr>
      </p:pic>
      <p:pic>
        <p:nvPicPr>
          <p:cNvPr id="53" name="Picture 52">
            <a:extLst>
              <a:ext uri="{FF2B5EF4-FFF2-40B4-BE49-F238E27FC236}">
                <a16:creationId xmlns:a16="http://schemas.microsoft.com/office/drawing/2014/main" id="{2EFFB3B5-0535-9B7F-A61C-589F2C2601FD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6149022"/>
            <a:ext cx="627380" cy="627380"/>
          </a:xfrm>
          <a:prstGeom prst="rect">
            <a:avLst/>
          </a:prstGeom>
        </p:spPr>
      </p:pic>
      <p:pic>
        <p:nvPicPr>
          <p:cNvPr id="55" name="Picture 54">
            <a:extLst>
              <a:ext uri="{FF2B5EF4-FFF2-40B4-BE49-F238E27FC236}">
                <a16:creationId xmlns:a16="http://schemas.microsoft.com/office/drawing/2014/main" id="{08AB182D-6ADF-C1AC-D341-1FEDC37A8517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6933247"/>
            <a:ext cx="627380" cy="627380"/>
          </a:xfrm>
          <a:prstGeom prst="rect">
            <a:avLst/>
          </a:prstGeom>
        </p:spPr>
      </p:pic>
      <p:pic>
        <p:nvPicPr>
          <p:cNvPr id="57" name="Picture 56">
            <a:extLst>
              <a:ext uri="{FF2B5EF4-FFF2-40B4-BE49-F238E27FC236}">
                <a16:creationId xmlns:a16="http://schemas.microsoft.com/office/drawing/2014/main" id="{F5D9071A-7D9D-70B1-2C54-3EEF9E2BDABD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6933247"/>
            <a:ext cx="627380" cy="627380"/>
          </a:xfrm>
          <a:prstGeom prst="rect">
            <a:avLst/>
          </a:prstGeom>
        </p:spPr>
      </p:pic>
      <p:pic>
        <p:nvPicPr>
          <p:cNvPr id="59" name="Picture 58">
            <a:extLst>
              <a:ext uri="{FF2B5EF4-FFF2-40B4-BE49-F238E27FC236}">
                <a16:creationId xmlns:a16="http://schemas.microsoft.com/office/drawing/2014/main" id="{4978C46B-E9E1-02DB-5E2E-9EC44868BED6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7717472"/>
            <a:ext cx="627380" cy="627380"/>
          </a:xfrm>
          <a:prstGeom prst="rect">
            <a:avLst/>
          </a:prstGeom>
        </p:spPr>
      </p:pic>
      <p:pic>
        <p:nvPicPr>
          <p:cNvPr id="61" name="Picture 60">
            <a:extLst>
              <a:ext uri="{FF2B5EF4-FFF2-40B4-BE49-F238E27FC236}">
                <a16:creationId xmlns:a16="http://schemas.microsoft.com/office/drawing/2014/main" id="{132E498B-CA7A-2A37-4E07-80603180991A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7717472"/>
            <a:ext cx="627380" cy="627380"/>
          </a:xfrm>
          <a:prstGeom prst="rect">
            <a:avLst/>
          </a:prstGeom>
        </p:spPr>
      </p:pic>
      <p:pic>
        <p:nvPicPr>
          <p:cNvPr id="63" name="Picture 62">
            <a:extLst>
              <a:ext uri="{FF2B5EF4-FFF2-40B4-BE49-F238E27FC236}">
                <a16:creationId xmlns:a16="http://schemas.microsoft.com/office/drawing/2014/main" id="{28F12B82-9D3A-AA6E-D4D6-3275847AF9DF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8501697"/>
            <a:ext cx="627380" cy="627380"/>
          </a:xfrm>
          <a:prstGeom prst="rect">
            <a:avLst/>
          </a:prstGeom>
        </p:spPr>
      </p:pic>
      <p:pic>
        <p:nvPicPr>
          <p:cNvPr id="65" name="Picture 64">
            <a:extLst>
              <a:ext uri="{FF2B5EF4-FFF2-40B4-BE49-F238E27FC236}">
                <a16:creationId xmlns:a16="http://schemas.microsoft.com/office/drawing/2014/main" id="{1FDD4F4F-FC8F-DD71-6BE2-50C29C6C12C0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8501697"/>
            <a:ext cx="627380" cy="627380"/>
          </a:xfrm>
          <a:prstGeom prst="rect">
            <a:avLst/>
          </a:prstGeom>
        </p:spPr>
      </p:pic>
      <p:pic>
        <p:nvPicPr>
          <p:cNvPr id="67" name="Picture 66">
            <a:extLst>
              <a:ext uri="{FF2B5EF4-FFF2-40B4-BE49-F238E27FC236}">
                <a16:creationId xmlns:a16="http://schemas.microsoft.com/office/drawing/2014/main" id="{C28CA5EB-381E-62E7-D06B-DEA6665CFA7D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6149022"/>
            <a:ext cx="627380" cy="627380"/>
          </a:xfrm>
          <a:prstGeom prst="rect">
            <a:avLst/>
          </a:prstGeom>
        </p:spPr>
      </p:pic>
      <p:pic>
        <p:nvPicPr>
          <p:cNvPr id="69" name="Picture 68">
            <a:extLst>
              <a:ext uri="{FF2B5EF4-FFF2-40B4-BE49-F238E27FC236}">
                <a16:creationId xmlns:a16="http://schemas.microsoft.com/office/drawing/2014/main" id="{3C1DEB6A-6339-C557-BB59-5E314A94E065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6149022"/>
            <a:ext cx="627380" cy="627380"/>
          </a:xfrm>
          <a:prstGeom prst="rect">
            <a:avLst/>
          </a:prstGeom>
        </p:spPr>
      </p:pic>
      <p:pic>
        <p:nvPicPr>
          <p:cNvPr id="71" name="Picture 70">
            <a:extLst>
              <a:ext uri="{FF2B5EF4-FFF2-40B4-BE49-F238E27FC236}">
                <a16:creationId xmlns:a16="http://schemas.microsoft.com/office/drawing/2014/main" id="{CBBE4800-AFA7-96E1-5F0A-8A2D9C29CD83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6933247"/>
            <a:ext cx="627380" cy="627380"/>
          </a:xfrm>
          <a:prstGeom prst="rect">
            <a:avLst/>
          </a:prstGeom>
        </p:spPr>
      </p:pic>
      <p:pic>
        <p:nvPicPr>
          <p:cNvPr id="73" name="Picture 72">
            <a:extLst>
              <a:ext uri="{FF2B5EF4-FFF2-40B4-BE49-F238E27FC236}">
                <a16:creationId xmlns:a16="http://schemas.microsoft.com/office/drawing/2014/main" id="{6BB016E5-2248-6B9F-35EC-76E6EC7B237C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6933247"/>
            <a:ext cx="627380" cy="627380"/>
          </a:xfrm>
          <a:prstGeom prst="rect">
            <a:avLst/>
          </a:prstGeom>
        </p:spPr>
      </p:pic>
      <p:pic>
        <p:nvPicPr>
          <p:cNvPr id="75" name="Picture 74">
            <a:extLst>
              <a:ext uri="{FF2B5EF4-FFF2-40B4-BE49-F238E27FC236}">
                <a16:creationId xmlns:a16="http://schemas.microsoft.com/office/drawing/2014/main" id="{0B4551FA-5C18-BF85-038C-7B734FCC1F3C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7717472"/>
            <a:ext cx="627380" cy="627380"/>
          </a:xfrm>
          <a:prstGeom prst="rect">
            <a:avLst/>
          </a:prstGeom>
        </p:spPr>
      </p:pic>
      <p:pic>
        <p:nvPicPr>
          <p:cNvPr id="77" name="Picture 76">
            <a:extLst>
              <a:ext uri="{FF2B5EF4-FFF2-40B4-BE49-F238E27FC236}">
                <a16:creationId xmlns:a16="http://schemas.microsoft.com/office/drawing/2014/main" id="{31EBB577-E61A-C9AB-3A69-B14F9C36D68F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7717472"/>
            <a:ext cx="627380" cy="627380"/>
          </a:xfrm>
          <a:prstGeom prst="rect">
            <a:avLst/>
          </a:prstGeom>
        </p:spPr>
      </p:pic>
      <p:pic>
        <p:nvPicPr>
          <p:cNvPr id="79" name="Picture 78">
            <a:extLst>
              <a:ext uri="{FF2B5EF4-FFF2-40B4-BE49-F238E27FC236}">
                <a16:creationId xmlns:a16="http://schemas.microsoft.com/office/drawing/2014/main" id="{A6212FD0-5D7F-44FF-4E0B-2D4FEFBF16B5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8501697"/>
            <a:ext cx="627380" cy="627380"/>
          </a:xfrm>
          <a:prstGeom prst="rect">
            <a:avLst/>
          </a:prstGeom>
        </p:spPr>
      </p:pic>
      <p:pic>
        <p:nvPicPr>
          <p:cNvPr id="81" name="Picture 80">
            <a:extLst>
              <a:ext uri="{FF2B5EF4-FFF2-40B4-BE49-F238E27FC236}">
                <a16:creationId xmlns:a16="http://schemas.microsoft.com/office/drawing/2014/main" id="{64FAB960-DEFE-0D17-873A-91EDA5D4E857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8501697"/>
            <a:ext cx="627380" cy="6273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28572643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91D73BC-D559-AD51-DE9E-DBC14C7337D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C86CFF66-E55D-D0B2-0490-A5FC630B95A8}"/>
              </a:ext>
            </a:extLst>
          </p:cNvPr>
          <p:cNvSpPr txBox="1"/>
          <p:nvPr/>
        </p:nvSpPr>
        <p:spPr>
          <a:xfrm>
            <a:off x="596900" y="20701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- 5</a:t>
            </a:r>
          </a:p>
        </p:txBody>
      </p:sp>
      <p:graphicFrame>
        <p:nvGraphicFramePr>
          <p:cNvPr id="3" name="Sudoku1">
            <a:extLst>
              <a:ext uri="{FF2B5EF4-FFF2-40B4-BE49-F238E27FC236}">
                <a16:creationId xmlns:a16="http://schemas.microsoft.com/office/drawing/2014/main" id="{445362D3-E532-CEE6-966E-39AC521EB5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27684814"/>
              </p:ext>
            </p:extLst>
          </p:nvPr>
        </p:nvGraphicFramePr>
        <p:xfrm>
          <a:off x="596900" y="23241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40133023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290968586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479894428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137284416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2291688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80079582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4033809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77153030"/>
                  </a:ext>
                </a:extLst>
              </a:tr>
            </a:tbl>
          </a:graphicData>
        </a:graphic>
      </p:graphicFrame>
      <p:sp>
        <p:nvSpPr>
          <p:cNvPr id="4" name="Level1" hidden="1">
            <a:extLst>
              <a:ext uri="{FF2B5EF4-FFF2-40B4-BE49-F238E27FC236}">
                <a16:creationId xmlns:a16="http://schemas.microsoft.com/office/drawing/2014/main" id="{28FE3974-C3E0-88E2-B799-60A43113B9CA}"/>
              </a:ext>
            </a:extLst>
          </p:cNvPr>
          <p:cNvSpPr txBox="1"/>
          <p:nvPr/>
        </p:nvSpPr>
        <p:spPr>
          <a:xfrm>
            <a:off x="596900" y="6604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BD0A7790-DFA6-D1E2-5E2F-A4B466804038}"/>
              </a:ext>
            </a:extLst>
          </p:cNvPr>
          <p:cNvSpPr txBox="1"/>
          <p:nvPr/>
        </p:nvSpPr>
        <p:spPr>
          <a:xfrm>
            <a:off x="4038600" y="20701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- 6</a:t>
            </a:r>
          </a:p>
        </p:txBody>
      </p:sp>
      <p:graphicFrame>
        <p:nvGraphicFramePr>
          <p:cNvPr id="6" name="Sudoku2">
            <a:extLst>
              <a:ext uri="{FF2B5EF4-FFF2-40B4-BE49-F238E27FC236}">
                <a16:creationId xmlns:a16="http://schemas.microsoft.com/office/drawing/2014/main" id="{92F7B29A-912C-F244-9C22-251D56B83A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59254950"/>
              </p:ext>
            </p:extLst>
          </p:nvPr>
        </p:nvGraphicFramePr>
        <p:xfrm>
          <a:off x="4038600" y="23241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28116945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41246158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3669927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46823508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7178246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96180574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0401039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7734997"/>
                  </a:ext>
                </a:extLst>
              </a:tr>
            </a:tbl>
          </a:graphicData>
        </a:graphic>
      </p:graphicFrame>
      <p:sp>
        <p:nvSpPr>
          <p:cNvPr id="7" name="Level2" hidden="1">
            <a:extLst>
              <a:ext uri="{FF2B5EF4-FFF2-40B4-BE49-F238E27FC236}">
                <a16:creationId xmlns:a16="http://schemas.microsoft.com/office/drawing/2014/main" id="{B7C0EF36-DA20-A680-2734-1101D724405C}"/>
              </a:ext>
            </a:extLst>
          </p:cNvPr>
          <p:cNvSpPr txBox="1"/>
          <p:nvPr/>
        </p:nvSpPr>
        <p:spPr>
          <a:xfrm>
            <a:off x="4038600" y="6604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761B7DBF-D3B6-E393-4FC9-1D6C32A0A9D6}"/>
              </a:ext>
            </a:extLst>
          </p:cNvPr>
          <p:cNvSpPr txBox="1"/>
          <p:nvPr/>
        </p:nvSpPr>
        <p:spPr>
          <a:xfrm>
            <a:off x="596900" y="58166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- 7</a:t>
            </a:r>
          </a:p>
        </p:txBody>
      </p:sp>
      <p:graphicFrame>
        <p:nvGraphicFramePr>
          <p:cNvPr id="9" name="Sudoku3">
            <a:extLst>
              <a:ext uri="{FF2B5EF4-FFF2-40B4-BE49-F238E27FC236}">
                <a16:creationId xmlns:a16="http://schemas.microsoft.com/office/drawing/2014/main" id="{76F9B4BA-4ED9-4CD7-7F02-836ED3428FD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31980233"/>
              </p:ext>
            </p:extLst>
          </p:nvPr>
        </p:nvGraphicFramePr>
        <p:xfrm>
          <a:off x="596900" y="60706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809173742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3169595424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53924811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31901002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981211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31229464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7548935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7653476"/>
                  </a:ext>
                </a:extLst>
              </a:tr>
            </a:tbl>
          </a:graphicData>
        </a:graphic>
      </p:graphicFrame>
      <p:sp>
        <p:nvSpPr>
          <p:cNvPr id="10" name="Level3" hidden="1">
            <a:extLst>
              <a:ext uri="{FF2B5EF4-FFF2-40B4-BE49-F238E27FC236}">
                <a16:creationId xmlns:a16="http://schemas.microsoft.com/office/drawing/2014/main" id="{451106CC-6C98-2034-8F24-A4204A670CC9}"/>
              </a:ext>
            </a:extLst>
          </p:cNvPr>
          <p:cNvSpPr txBox="1"/>
          <p:nvPr/>
        </p:nvSpPr>
        <p:spPr>
          <a:xfrm>
            <a:off x="596900" y="61341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4A068C07-B235-72FF-4237-F33D2F18F606}"/>
              </a:ext>
            </a:extLst>
          </p:cNvPr>
          <p:cNvSpPr txBox="1"/>
          <p:nvPr/>
        </p:nvSpPr>
        <p:spPr>
          <a:xfrm>
            <a:off x="4038600" y="58166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- 8</a:t>
            </a:r>
          </a:p>
        </p:txBody>
      </p:sp>
      <p:graphicFrame>
        <p:nvGraphicFramePr>
          <p:cNvPr id="12" name="Sudoku4">
            <a:extLst>
              <a:ext uri="{FF2B5EF4-FFF2-40B4-BE49-F238E27FC236}">
                <a16:creationId xmlns:a16="http://schemas.microsoft.com/office/drawing/2014/main" id="{B652B32B-7BF9-1833-25ED-897C2051487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92541979"/>
              </p:ext>
            </p:extLst>
          </p:nvPr>
        </p:nvGraphicFramePr>
        <p:xfrm>
          <a:off x="4038600" y="60706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399267321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386304698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7260228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59797496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1375155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2494980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926889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425560"/>
                  </a:ext>
                </a:extLst>
              </a:tr>
            </a:tbl>
          </a:graphicData>
        </a:graphic>
      </p:graphicFrame>
      <p:sp>
        <p:nvSpPr>
          <p:cNvPr id="13" name="Level4" hidden="1">
            <a:extLst>
              <a:ext uri="{FF2B5EF4-FFF2-40B4-BE49-F238E27FC236}">
                <a16:creationId xmlns:a16="http://schemas.microsoft.com/office/drawing/2014/main" id="{112CF50E-86AF-FD39-4D6C-A816A53F83AA}"/>
              </a:ext>
            </a:extLst>
          </p:cNvPr>
          <p:cNvSpPr txBox="1"/>
          <p:nvPr/>
        </p:nvSpPr>
        <p:spPr>
          <a:xfrm>
            <a:off x="4038600" y="61341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FDB98EAC-1E73-53ED-ABB0-31F1DFFF5FD1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18650" y="381000"/>
            <a:ext cx="675685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ST. PATRICK’S DAY 4X4 SUDOKU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3A79AD88-1A58-2B57-1431-F556EAC68E75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596900" y="1015414"/>
            <a:ext cx="6578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Complete the grids below so that each row, each column, and each outlined square contains exactly one of each St. Patrick’s Day icon. </a:t>
            </a:r>
          </a:p>
          <a:p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EEC7F22E-1F5E-5566-2E69-6A2679CEC3B3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17" name="Picture 16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105E4E04-55AE-22BF-2AC9-BE1A9C3BB632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pic>
        <p:nvPicPr>
          <p:cNvPr id="19" name="Picture 18">
            <a:extLst>
              <a:ext uri="{FF2B5EF4-FFF2-40B4-BE49-F238E27FC236}">
                <a16:creationId xmlns:a16="http://schemas.microsoft.com/office/drawing/2014/main" id="{6EEF8455-3D4B-683F-462E-A815CFF98778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2402523"/>
            <a:ext cx="627380" cy="627380"/>
          </a:xfrm>
          <a:prstGeom prst="rect">
            <a:avLst/>
          </a:prstGeom>
        </p:spPr>
      </p:pic>
      <p:pic>
        <p:nvPicPr>
          <p:cNvPr id="21" name="Picture 20">
            <a:extLst>
              <a:ext uri="{FF2B5EF4-FFF2-40B4-BE49-F238E27FC236}">
                <a16:creationId xmlns:a16="http://schemas.microsoft.com/office/drawing/2014/main" id="{BB70AC18-53D1-7E04-4F6E-B1E4145B1022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2402523"/>
            <a:ext cx="627380" cy="627380"/>
          </a:xfrm>
          <a:prstGeom prst="rect">
            <a:avLst/>
          </a:prstGeom>
        </p:spPr>
      </p:pic>
      <p:pic>
        <p:nvPicPr>
          <p:cNvPr id="23" name="Picture 22">
            <a:extLst>
              <a:ext uri="{FF2B5EF4-FFF2-40B4-BE49-F238E27FC236}">
                <a16:creationId xmlns:a16="http://schemas.microsoft.com/office/drawing/2014/main" id="{F04D10C4-557B-6205-8EA2-3FB3128A9B71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3186748"/>
            <a:ext cx="627380" cy="627380"/>
          </a:xfrm>
          <a:prstGeom prst="rect">
            <a:avLst/>
          </a:prstGeom>
        </p:spPr>
      </p:pic>
      <p:pic>
        <p:nvPicPr>
          <p:cNvPr id="25" name="Picture 24">
            <a:extLst>
              <a:ext uri="{FF2B5EF4-FFF2-40B4-BE49-F238E27FC236}">
                <a16:creationId xmlns:a16="http://schemas.microsoft.com/office/drawing/2014/main" id="{8E0CF6D7-C018-FA32-DC4B-36DB66DB7F27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3186748"/>
            <a:ext cx="627380" cy="627380"/>
          </a:xfrm>
          <a:prstGeom prst="rect">
            <a:avLst/>
          </a:prstGeom>
        </p:spPr>
      </p:pic>
      <p:pic>
        <p:nvPicPr>
          <p:cNvPr id="27" name="Picture 26">
            <a:extLst>
              <a:ext uri="{FF2B5EF4-FFF2-40B4-BE49-F238E27FC236}">
                <a16:creationId xmlns:a16="http://schemas.microsoft.com/office/drawing/2014/main" id="{BF3E2F27-ED29-B2C0-76B2-B9C4281B7600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3970972"/>
            <a:ext cx="627380" cy="627380"/>
          </a:xfrm>
          <a:prstGeom prst="rect">
            <a:avLst/>
          </a:prstGeom>
        </p:spPr>
      </p:pic>
      <p:pic>
        <p:nvPicPr>
          <p:cNvPr id="29" name="Picture 28">
            <a:extLst>
              <a:ext uri="{FF2B5EF4-FFF2-40B4-BE49-F238E27FC236}">
                <a16:creationId xmlns:a16="http://schemas.microsoft.com/office/drawing/2014/main" id="{5A5A335F-999B-0E91-E9DA-DBD73706FC2E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3970972"/>
            <a:ext cx="627380" cy="627380"/>
          </a:xfrm>
          <a:prstGeom prst="rect">
            <a:avLst/>
          </a:prstGeom>
        </p:spPr>
      </p:pic>
      <p:pic>
        <p:nvPicPr>
          <p:cNvPr id="31" name="Picture 30">
            <a:extLst>
              <a:ext uri="{FF2B5EF4-FFF2-40B4-BE49-F238E27FC236}">
                <a16:creationId xmlns:a16="http://schemas.microsoft.com/office/drawing/2014/main" id="{4C52F649-881D-03BE-0F63-E182A4E4BBCE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4755197"/>
            <a:ext cx="627380" cy="627380"/>
          </a:xfrm>
          <a:prstGeom prst="rect">
            <a:avLst/>
          </a:prstGeom>
        </p:spPr>
      </p:pic>
      <p:pic>
        <p:nvPicPr>
          <p:cNvPr id="33" name="Picture 32">
            <a:extLst>
              <a:ext uri="{FF2B5EF4-FFF2-40B4-BE49-F238E27FC236}">
                <a16:creationId xmlns:a16="http://schemas.microsoft.com/office/drawing/2014/main" id="{7FABEF2F-53A5-734C-931E-FC12B902C615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4755197"/>
            <a:ext cx="627380" cy="627380"/>
          </a:xfrm>
          <a:prstGeom prst="rect">
            <a:avLst/>
          </a:prstGeom>
        </p:spPr>
      </p:pic>
      <p:pic>
        <p:nvPicPr>
          <p:cNvPr id="35" name="Picture 34">
            <a:extLst>
              <a:ext uri="{FF2B5EF4-FFF2-40B4-BE49-F238E27FC236}">
                <a16:creationId xmlns:a16="http://schemas.microsoft.com/office/drawing/2014/main" id="{8A93C4B2-7021-E572-5A30-062CA9BF8D86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2402523"/>
            <a:ext cx="627380" cy="627380"/>
          </a:xfrm>
          <a:prstGeom prst="rect">
            <a:avLst/>
          </a:prstGeom>
        </p:spPr>
      </p:pic>
      <p:pic>
        <p:nvPicPr>
          <p:cNvPr id="37" name="Picture 36">
            <a:extLst>
              <a:ext uri="{FF2B5EF4-FFF2-40B4-BE49-F238E27FC236}">
                <a16:creationId xmlns:a16="http://schemas.microsoft.com/office/drawing/2014/main" id="{11134B22-246A-224D-4D44-8E0B7ACA42C3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2402523"/>
            <a:ext cx="627380" cy="627380"/>
          </a:xfrm>
          <a:prstGeom prst="rect">
            <a:avLst/>
          </a:prstGeom>
        </p:spPr>
      </p:pic>
      <p:pic>
        <p:nvPicPr>
          <p:cNvPr id="39" name="Picture 38">
            <a:extLst>
              <a:ext uri="{FF2B5EF4-FFF2-40B4-BE49-F238E27FC236}">
                <a16:creationId xmlns:a16="http://schemas.microsoft.com/office/drawing/2014/main" id="{FBED157E-BA4C-519E-1B65-005BAB0CC58E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3186748"/>
            <a:ext cx="627380" cy="627380"/>
          </a:xfrm>
          <a:prstGeom prst="rect">
            <a:avLst/>
          </a:prstGeom>
        </p:spPr>
      </p:pic>
      <p:pic>
        <p:nvPicPr>
          <p:cNvPr id="41" name="Picture 40">
            <a:extLst>
              <a:ext uri="{FF2B5EF4-FFF2-40B4-BE49-F238E27FC236}">
                <a16:creationId xmlns:a16="http://schemas.microsoft.com/office/drawing/2014/main" id="{F1CEC17F-CD24-D087-5EE9-E09D9A65E7AE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3186748"/>
            <a:ext cx="627380" cy="627380"/>
          </a:xfrm>
          <a:prstGeom prst="rect">
            <a:avLst/>
          </a:prstGeom>
        </p:spPr>
      </p:pic>
      <p:pic>
        <p:nvPicPr>
          <p:cNvPr id="43" name="Picture 42">
            <a:extLst>
              <a:ext uri="{FF2B5EF4-FFF2-40B4-BE49-F238E27FC236}">
                <a16:creationId xmlns:a16="http://schemas.microsoft.com/office/drawing/2014/main" id="{88248AD1-7F2B-CF48-CF81-7DF6727B49B3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3970972"/>
            <a:ext cx="627380" cy="627380"/>
          </a:xfrm>
          <a:prstGeom prst="rect">
            <a:avLst/>
          </a:prstGeom>
        </p:spPr>
      </p:pic>
      <p:pic>
        <p:nvPicPr>
          <p:cNvPr id="45" name="Picture 44">
            <a:extLst>
              <a:ext uri="{FF2B5EF4-FFF2-40B4-BE49-F238E27FC236}">
                <a16:creationId xmlns:a16="http://schemas.microsoft.com/office/drawing/2014/main" id="{A2AE5928-1683-A67F-3110-6253DEF0D77C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3970972"/>
            <a:ext cx="627380" cy="627380"/>
          </a:xfrm>
          <a:prstGeom prst="rect">
            <a:avLst/>
          </a:prstGeom>
        </p:spPr>
      </p:pic>
      <p:pic>
        <p:nvPicPr>
          <p:cNvPr id="47" name="Picture 46">
            <a:extLst>
              <a:ext uri="{FF2B5EF4-FFF2-40B4-BE49-F238E27FC236}">
                <a16:creationId xmlns:a16="http://schemas.microsoft.com/office/drawing/2014/main" id="{846D2703-C21B-61C2-13D4-3DFAA99EB13A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4755197"/>
            <a:ext cx="627380" cy="627380"/>
          </a:xfrm>
          <a:prstGeom prst="rect">
            <a:avLst/>
          </a:prstGeom>
        </p:spPr>
      </p:pic>
      <p:pic>
        <p:nvPicPr>
          <p:cNvPr id="49" name="Picture 48">
            <a:extLst>
              <a:ext uri="{FF2B5EF4-FFF2-40B4-BE49-F238E27FC236}">
                <a16:creationId xmlns:a16="http://schemas.microsoft.com/office/drawing/2014/main" id="{DDEA34A2-3610-3BD2-E6F5-BE6A836AF632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4755197"/>
            <a:ext cx="627380" cy="627380"/>
          </a:xfrm>
          <a:prstGeom prst="rect">
            <a:avLst/>
          </a:prstGeom>
        </p:spPr>
      </p:pic>
      <p:pic>
        <p:nvPicPr>
          <p:cNvPr id="51" name="Picture 50">
            <a:extLst>
              <a:ext uri="{FF2B5EF4-FFF2-40B4-BE49-F238E27FC236}">
                <a16:creationId xmlns:a16="http://schemas.microsoft.com/office/drawing/2014/main" id="{AB066E32-BA2C-BE99-9A20-F025B18DA9A1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6149022"/>
            <a:ext cx="627380" cy="627380"/>
          </a:xfrm>
          <a:prstGeom prst="rect">
            <a:avLst/>
          </a:prstGeom>
        </p:spPr>
      </p:pic>
      <p:pic>
        <p:nvPicPr>
          <p:cNvPr id="53" name="Picture 52">
            <a:extLst>
              <a:ext uri="{FF2B5EF4-FFF2-40B4-BE49-F238E27FC236}">
                <a16:creationId xmlns:a16="http://schemas.microsoft.com/office/drawing/2014/main" id="{8E08B6E5-B767-E887-2D0F-794F0957BE64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6149022"/>
            <a:ext cx="627380" cy="627380"/>
          </a:xfrm>
          <a:prstGeom prst="rect">
            <a:avLst/>
          </a:prstGeom>
        </p:spPr>
      </p:pic>
      <p:pic>
        <p:nvPicPr>
          <p:cNvPr id="55" name="Picture 54">
            <a:extLst>
              <a:ext uri="{FF2B5EF4-FFF2-40B4-BE49-F238E27FC236}">
                <a16:creationId xmlns:a16="http://schemas.microsoft.com/office/drawing/2014/main" id="{6F8E8966-AB8A-D66D-933E-8849F24EE114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6933247"/>
            <a:ext cx="627380" cy="627380"/>
          </a:xfrm>
          <a:prstGeom prst="rect">
            <a:avLst/>
          </a:prstGeom>
        </p:spPr>
      </p:pic>
      <p:pic>
        <p:nvPicPr>
          <p:cNvPr id="57" name="Picture 56">
            <a:extLst>
              <a:ext uri="{FF2B5EF4-FFF2-40B4-BE49-F238E27FC236}">
                <a16:creationId xmlns:a16="http://schemas.microsoft.com/office/drawing/2014/main" id="{369C99B9-9FF8-14EF-67A1-92C5D676E0FD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6933247"/>
            <a:ext cx="627380" cy="627380"/>
          </a:xfrm>
          <a:prstGeom prst="rect">
            <a:avLst/>
          </a:prstGeom>
        </p:spPr>
      </p:pic>
      <p:pic>
        <p:nvPicPr>
          <p:cNvPr id="59" name="Picture 58">
            <a:extLst>
              <a:ext uri="{FF2B5EF4-FFF2-40B4-BE49-F238E27FC236}">
                <a16:creationId xmlns:a16="http://schemas.microsoft.com/office/drawing/2014/main" id="{3A1151C7-FA8A-BE0F-0B96-1CD27C636D7E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7717472"/>
            <a:ext cx="627380" cy="627380"/>
          </a:xfrm>
          <a:prstGeom prst="rect">
            <a:avLst/>
          </a:prstGeom>
        </p:spPr>
      </p:pic>
      <p:pic>
        <p:nvPicPr>
          <p:cNvPr id="61" name="Picture 60">
            <a:extLst>
              <a:ext uri="{FF2B5EF4-FFF2-40B4-BE49-F238E27FC236}">
                <a16:creationId xmlns:a16="http://schemas.microsoft.com/office/drawing/2014/main" id="{7B2F74DF-3EDA-7C31-F73D-182F91F06EBD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7717472"/>
            <a:ext cx="627380" cy="627380"/>
          </a:xfrm>
          <a:prstGeom prst="rect">
            <a:avLst/>
          </a:prstGeom>
        </p:spPr>
      </p:pic>
      <p:pic>
        <p:nvPicPr>
          <p:cNvPr id="63" name="Picture 62">
            <a:extLst>
              <a:ext uri="{FF2B5EF4-FFF2-40B4-BE49-F238E27FC236}">
                <a16:creationId xmlns:a16="http://schemas.microsoft.com/office/drawing/2014/main" id="{00DD4129-A5B4-5035-ABCA-553EEB117833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8501697"/>
            <a:ext cx="627380" cy="627380"/>
          </a:xfrm>
          <a:prstGeom prst="rect">
            <a:avLst/>
          </a:prstGeom>
        </p:spPr>
      </p:pic>
      <p:pic>
        <p:nvPicPr>
          <p:cNvPr id="65" name="Picture 64">
            <a:extLst>
              <a:ext uri="{FF2B5EF4-FFF2-40B4-BE49-F238E27FC236}">
                <a16:creationId xmlns:a16="http://schemas.microsoft.com/office/drawing/2014/main" id="{6DBC4090-D78B-D926-B8A7-9873C9BDFE46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8501697"/>
            <a:ext cx="627380" cy="627380"/>
          </a:xfrm>
          <a:prstGeom prst="rect">
            <a:avLst/>
          </a:prstGeom>
        </p:spPr>
      </p:pic>
      <p:pic>
        <p:nvPicPr>
          <p:cNvPr id="67" name="Picture 66">
            <a:extLst>
              <a:ext uri="{FF2B5EF4-FFF2-40B4-BE49-F238E27FC236}">
                <a16:creationId xmlns:a16="http://schemas.microsoft.com/office/drawing/2014/main" id="{47C51F61-630E-9645-3CAB-C41409C07BF0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6149022"/>
            <a:ext cx="627380" cy="627380"/>
          </a:xfrm>
          <a:prstGeom prst="rect">
            <a:avLst/>
          </a:prstGeom>
        </p:spPr>
      </p:pic>
      <p:pic>
        <p:nvPicPr>
          <p:cNvPr id="69" name="Picture 68">
            <a:extLst>
              <a:ext uri="{FF2B5EF4-FFF2-40B4-BE49-F238E27FC236}">
                <a16:creationId xmlns:a16="http://schemas.microsoft.com/office/drawing/2014/main" id="{1ADE8CCF-B936-E939-EAA2-4CB3C82681C1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6149022"/>
            <a:ext cx="627380" cy="627380"/>
          </a:xfrm>
          <a:prstGeom prst="rect">
            <a:avLst/>
          </a:prstGeom>
        </p:spPr>
      </p:pic>
      <p:pic>
        <p:nvPicPr>
          <p:cNvPr id="71" name="Picture 70">
            <a:extLst>
              <a:ext uri="{FF2B5EF4-FFF2-40B4-BE49-F238E27FC236}">
                <a16:creationId xmlns:a16="http://schemas.microsoft.com/office/drawing/2014/main" id="{592418A4-15AD-A537-6926-63E5DEBFBA61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6933247"/>
            <a:ext cx="627380" cy="627380"/>
          </a:xfrm>
          <a:prstGeom prst="rect">
            <a:avLst/>
          </a:prstGeom>
        </p:spPr>
      </p:pic>
      <p:pic>
        <p:nvPicPr>
          <p:cNvPr id="73" name="Picture 72">
            <a:extLst>
              <a:ext uri="{FF2B5EF4-FFF2-40B4-BE49-F238E27FC236}">
                <a16:creationId xmlns:a16="http://schemas.microsoft.com/office/drawing/2014/main" id="{FBB85686-A661-0186-CA26-63B0FA8A5B0A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6933247"/>
            <a:ext cx="627380" cy="627380"/>
          </a:xfrm>
          <a:prstGeom prst="rect">
            <a:avLst/>
          </a:prstGeom>
        </p:spPr>
      </p:pic>
      <p:pic>
        <p:nvPicPr>
          <p:cNvPr id="75" name="Picture 74">
            <a:extLst>
              <a:ext uri="{FF2B5EF4-FFF2-40B4-BE49-F238E27FC236}">
                <a16:creationId xmlns:a16="http://schemas.microsoft.com/office/drawing/2014/main" id="{357ACC3E-3AED-2C29-4BDF-C09EEE2C038C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7717472"/>
            <a:ext cx="627380" cy="627380"/>
          </a:xfrm>
          <a:prstGeom prst="rect">
            <a:avLst/>
          </a:prstGeom>
        </p:spPr>
      </p:pic>
      <p:pic>
        <p:nvPicPr>
          <p:cNvPr id="77" name="Picture 76">
            <a:extLst>
              <a:ext uri="{FF2B5EF4-FFF2-40B4-BE49-F238E27FC236}">
                <a16:creationId xmlns:a16="http://schemas.microsoft.com/office/drawing/2014/main" id="{31C8D765-1D9D-27D1-6D72-43DA3FD7AAB8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7717472"/>
            <a:ext cx="627380" cy="627380"/>
          </a:xfrm>
          <a:prstGeom prst="rect">
            <a:avLst/>
          </a:prstGeom>
        </p:spPr>
      </p:pic>
      <p:pic>
        <p:nvPicPr>
          <p:cNvPr id="79" name="Picture 78">
            <a:extLst>
              <a:ext uri="{FF2B5EF4-FFF2-40B4-BE49-F238E27FC236}">
                <a16:creationId xmlns:a16="http://schemas.microsoft.com/office/drawing/2014/main" id="{DF11B858-CFEA-424A-CF23-26F52ED051DA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8501697"/>
            <a:ext cx="627380" cy="627380"/>
          </a:xfrm>
          <a:prstGeom prst="rect">
            <a:avLst/>
          </a:prstGeom>
        </p:spPr>
      </p:pic>
      <p:pic>
        <p:nvPicPr>
          <p:cNvPr id="81" name="Picture 80">
            <a:extLst>
              <a:ext uri="{FF2B5EF4-FFF2-40B4-BE49-F238E27FC236}">
                <a16:creationId xmlns:a16="http://schemas.microsoft.com/office/drawing/2014/main" id="{3D6B740C-035C-DE0A-9018-79C8C3CF648C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8501697"/>
            <a:ext cx="627380" cy="6273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0991096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6AC1D1C6-27E1-5752-00D9-119C22D9CDBD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49C7E8BC-10A6-FAAF-36D1-D52C77616F32}"/>
              </a:ext>
            </a:extLst>
          </p:cNvPr>
          <p:cNvSpPr txBox="1"/>
          <p:nvPr/>
        </p:nvSpPr>
        <p:spPr>
          <a:xfrm>
            <a:off x="596900" y="20701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- 9</a:t>
            </a:r>
          </a:p>
        </p:txBody>
      </p:sp>
      <p:graphicFrame>
        <p:nvGraphicFramePr>
          <p:cNvPr id="3" name="Sudoku1">
            <a:extLst>
              <a:ext uri="{FF2B5EF4-FFF2-40B4-BE49-F238E27FC236}">
                <a16:creationId xmlns:a16="http://schemas.microsoft.com/office/drawing/2014/main" id="{D1FD5C54-A500-D092-61B0-5A77010C921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98754574"/>
              </p:ext>
            </p:extLst>
          </p:nvPr>
        </p:nvGraphicFramePr>
        <p:xfrm>
          <a:off x="596900" y="23241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40133023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290968586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479894428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137284416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2291688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80079582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4033809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77153030"/>
                  </a:ext>
                </a:extLst>
              </a:tr>
            </a:tbl>
          </a:graphicData>
        </a:graphic>
      </p:graphicFrame>
      <p:sp>
        <p:nvSpPr>
          <p:cNvPr id="4" name="Level1" hidden="1">
            <a:extLst>
              <a:ext uri="{FF2B5EF4-FFF2-40B4-BE49-F238E27FC236}">
                <a16:creationId xmlns:a16="http://schemas.microsoft.com/office/drawing/2014/main" id="{5FB67430-E614-455C-AC46-6FEE9527F95F}"/>
              </a:ext>
            </a:extLst>
          </p:cNvPr>
          <p:cNvSpPr txBox="1"/>
          <p:nvPr/>
        </p:nvSpPr>
        <p:spPr>
          <a:xfrm>
            <a:off x="596900" y="6604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F8D6AAB5-FDB0-C1CE-E5EB-F8266B7B08A6}"/>
              </a:ext>
            </a:extLst>
          </p:cNvPr>
          <p:cNvSpPr txBox="1"/>
          <p:nvPr/>
        </p:nvSpPr>
        <p:spPr>
          <a:xfrm>
            <a:off x="4038600" y="20701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- 10</a:t>
            </a:r>
          </a:p>
        </p:txBody>
      </p:sp>
      <p:graphicFrame>
        <p:nvGraphicFramePr>
          <p:cNvPr id="6" name="Sudoku2">
            <a:extLst>
              <a:ext uri="{FF2B5EF4-FFF2-40B4-BE49-F238E27FC236}">
                <a16:creationId xmlns:a16="http://schemas.microsoft.com/office/drawing/2014/main" id="{6A1493C2-F6DC-9E1D-8D3F-C4989E1774A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12948063"/>
              </p:ext>
            </p:extLst>
          </p:nvPr>
        </p:nvGraphicFramePr>
        <p:xfrm>
          <a:off x="4038600" y="23241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28116945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41246158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3669927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46823508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7178246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96180574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0401039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7734997"/>
                  </a:ext>
                </a:extLst>
              </a:tr>
            </a:tbl>
          </a:graphicData>
        </a:graphic>
      </p:graphicFrame>
      <p:sp>
        <p:nvSpPr>
          <p:cNvPr id="7" name="Level2" hidden="1">
            <a:extLst>
              <a:ext uri="{FF2B5EF4-FFF2-40B4-BE49-F238E27FC236}">
                <a16:creationId xmlns:a16="http://schemas.microsoft.com/office/drawing/2014/main" id="{366AD87B-7A7D-11F6-E224-4B9F82A9338A}"/>
              </a:ext>
            </a:extLst>
          </p:cNvPr>
          <p:cNvSpPr txBox="1"/>
          <p:nvPr/>
        </p:nvSpPr>
        <p:spPr>
          <a:xfrm>
            <a:off x="4038600" y="6604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1F6762F9-85ED-F721-A0D2-27B4F7B21C45}"/>
              </a:ext>
            </a:extLst>
          </p:cNvPr>
          <p:cNvSpPr txBox="1"/>
          <p:nvPr/>
        </p:nvSpPr>
        <p:spPr>
          <a:xfrm>
            <a:off x="596900" y="58166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- 11</a:t>
            </a:r>
          </a:p>
        </p:txBody>
      </p:sp>
      <p:graphicFrame>
        <p:nvGraphicFramePr>
          <p:cNvPr id="9" name="Sudoku3">
            <a:extLst>
              <a:ext uri="{FF2B5EF4-FFF2-40B4-BE49-F238E27FC236}">
                <a16:creationId xmlns:a16="http://schemas.microsoft.com/office/drawing/2014/main" id="{1DD7DA7E-991D-B4D3-0754-8BE5EA6C21E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68096299"/>
              </p:ext>
            </p:extLst>
          </p:nvPr>
        </p:nvGraphicFramePr>
        <p:xfrm>
          <a:off x="596900" y="60706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809173742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3169595424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53924811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31901002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981211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31229464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7548935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7653476"/>
                  </a:ext>
                </a:extLst>
              </a:tr>
            </a:tbl>
          </a:graphicData>
        </a:graphic>
      </p:graphicFrame>
      <p:sp>
        <p:nvSpPr>
          <p:cNvPr id="10" name="Level3" hidden="1">
            <a:extLst>
              <a:ext uri="{FF2B5EF4-FFF2-40B4-BE49-F238E27FC236}">
                <a16:creationId xmlns:a16="http://schemas.microsoft.com/office/drawing/2014/main" id="{A649C095-475B-6606-A88D-7BEEBD93D9D2}"/>
              </a:ext>
            </a:extLst>
          </p:cNvPr>
          <p:cNvSpPr txBox="1"/>
          <p:nvPr/>
        </p:nvSpPr>
        <p:spPr>
          <a:xfrm>
            <a:off x="596900" y="61341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3907EAC7-E106-AA4E-B911-2B81A4178F32}"/>
              </a:ext>
            </a:extLst>
          </p:cNvPr>
          <p:cNvSpPr txBox="1"/>
          <p:nvPr/>
        </p:nvSpPr>
        <p:spPr>
          <a:xfrm>
            <a:off x="4038600" y="58166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- 12</a:t>
            </a:r>
          </a:p>
        </p:txBody>
      </p:sp>
      <p:graphicFrame>
        <p:nvGraphicFramePr>
          <p:cNvPr id="12" name="Sudoku4">
            <a:extLst>
              <a:ext uri="{FF2B5EF4-FFF2-40B4-BE49-F238E27FC236}">
                <a16:creationId xmlns:a16="http://schemas.microsoft.com/office/drawing/2014/main" id="{158508F6-39C7-AC07-AF80-7330AC931B0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802305743"/>
              </p:ext>
            </p:extLst>
          </p:nvPr>
        </p:nvGraphicFramePr>
        <p:xfrm>
          <a:off x="4038600" y="60706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399267321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386304698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7260228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59797496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1375155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2494980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926889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425560"/>
                  </a:ext>
                </a:extLst>
              </a:tr>
            </a:tbl>
          </a:graphicData>
        </a:graphic>
      </p:graphicFrame>
      <p:sp>
        <p:nvSpPr>
          <p:cNvPr id="13" name="Level4" hidden="1">
            <a:extLst>
              <a:ext uri="{FF2B5EF4-FFF2-40B4-BE49-F238E27FC236}">
                <a16:creationId xmlns:a16="http://schemas.microsoft.com/office/drawing/2014/main" id="{3025AF31-569C-BF36-C8D1-9DDF558DA286}"/>
              </a:ext>
            </a:extLst>
          </p:cNvPr>
          <p:cNvSpPr txBox="1"/>
          <p:nvPr/>
        </p:nvSpPr>
        <p:spPr>
          <a:xfrm>
            <a:off x="4038600" y="61341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3491BF2B-2A51-3FD0-0D59-AEA197A2B09E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18650" y="381000"/>
            <a:ext cx="675685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ST. PATRICK’S DAY 4X4 SUDOKU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4130BC96-03BE-F204-AA6D-C7FACF019AF6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596900" y="1015414"/>
            <a:ext cx="6578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Complete the grids below so that each row, each column, and each outlined square contains exactly one of each St. Patrick’s Day icon. </a:t>
            </a:r>
          </a:p>
          <a:p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B2669717-BBDD-5AC1-F90F-D6C1306CCFD4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17" name="Picture 16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2B4C7968-0378-8E94-4A8B-EB0C56EB0413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pic>
        <p:nvPicPr>
          <p:cNvPr id="19" name="Picture 18">
            <a:extLst>
              <a:ext uri="{FF2B5EF4-FFF2-40B4-BE49-F238E27FC236}">
                <a16:creationId xmlns:a16="http://schemas.microsoft.com/office/drawing/2014/main" id="{07748911-545A-6CDC-BC6D-EDBE85A73327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2402523"/>
            <a:ext cx="627380" cy="627380"/>
          </a:xfrm>
          <a:prstGeom prst="rect">
            <a:avLst/>
          </a:prstGeom>
        </p:spPr>
      </p:pic>
      <p:pic>
        <p:nvPicPr>
          <p:cNvPr id="21" name="Picture 20">
            <a:extLst>
              <a:ext uri="{FF2B5EF4-FFF2-40B4-BE49-F238E27FC236}">
                <a16:creationId xmlns:a16="http://schemas.microsoft.com/office/drawing/2014/main" id="{4FAE77E9-2729-F235-837E-A9F603551A7E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2402523"/>
            <a:ext cx="627380" cy="627380"/>
          </a:xfrm>
          <a:prstGeom prst="rect">
            <a:avLst/>
          </a:prstGeom>
        </p:spPr>
      </p:pic>
      <p:pic>
        <p:nvPicPr>
          <p:cNvPr id="23" name="Picture 22">
            <a:extLst>
              <a:ext uri="{FF2B5EF4-FFF2-40B4-BE49-F238E27FC236}">
                <a16:creationId xmlns:a16="http://schemas.microsoft.com/office/drawing/2014/main" id="{2947106E-66A0-4FE4-CA31-E78220F8E8D8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3186748"/>
            <a:ext cx="627380" cy="627380"/>
          </a:xfrm>
          <a:prstGeom prst="rect">
            <a:avLst/>
          </a:prstGeom>
        </p:spPr>
      </p:pic>
      <p:pic>
        <p:nvPicPr>
          <p:cNvPr id="25" name="Picture 24">
            <a:extLst>
              <a:ext uri="{FF2B5EF4-FFF2-40B4-BE49-F238E27FC236}">
                <a16:creationId xmlns:a16="http://schemas.microsoft.com/office/drawing/2014/main" id="{25B93FE2-EA77-76ED-9DC1-CC2B0E24A44F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3186748"/>
            <a:ext cx="627380" cy="627380"/>
          </a:xfrm>
          <a:prstGeom prst="rect">
            <a:avLst/>
          </a:prstGeom>
        </p:spPr>
      </p:pic>
      <p:pic>
        <p:nvPicPr>
          <p:cNvPr id="27" name="Picture 26">
            <a:extLst>
              <a:ext uri="{FF2B5EF4-FFF2-40B4-BE49-F238E27FC236}">
                <a16:creationId xmlns:a16="http://schemas.microsoft.com/office/drawing/2014/main" id="{F0A49EE3-5C88-8876-DD31-0DEAC39722C2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3970972"/>
            <a:ext cx="627380" cy="627380"/>
          </a:xfrm>
          <a:prstGeom prst="rect">
            <a:avLst/>
          </a:prstGeom>
        </p:spPr>
      </p:pic>
      <p:pic>
        <p:nvPicPr>
          <p:cNvPr id="29" name="Picture 28">
            <a:extLst>
              <a:ext uri="{FF2B5EF4-FFF2-40B4-BE49-F238E27FC236}">
                <a16:creationId xmlns:a16="http://schemas.microsoft.com/office/drawing/2014/main" id="{2E4E3122-0DF5-787B-55B8-71368F3036F0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3970972"/>
            <a:ext cx="627380" cy="627380"/>
          </a:xfrm>
          <a:prstGeom prst="rect">
            <a:avLst/>
          </a:prstGeom>
        </p:spPr>
      </p:pic>
      <p:pic>
        <p:nvPicPr>
          <p:cNvPr id="31" name="Picture 30">
            <a:extLst>
              <a:ext uri="{FF2B5EF4-FFF2-40B4-BE49-F238E27FC236}">
                <a16:creationId xmlns:a16="http://schemas.microsoft.com/office/drawing/2014/main" id="{0B141DCB-445F-7885-A276-F094E8A460A1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4755197"/>
            <a:ext cx="627380" cy="627380"/>
          </a:xfrm>
          <a:prstGeom prst="rect">
            <a:avLst/>
          </a:prstGeom>
        </p:spPr>
      </p:pic>
      <p:pic>
        <p:nvPicPr>
          <p:cNvPr id="33" name="Picture 32">
            <a:extLst>
              <a:ext uri="{FF2B5EF4-FFF2-40B4-BE49-F238E27FC236}">
                <a16:creationId xmlns:a16="http://schemas.microsoft.com/office/drawing/2014/main" id="{569A68B6-F72C-38FA-BE22-9CFAA5BAC6FC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4755197"/>
            <a:ext cx="627380" cy="627380"/>
          </a:xfrm>
          <a:prstGeom prst="rect">
            <a:avLst/>
          </a:prstGeom>
        </p:spPr>
      </p:pic>
      <p:pic>
        <p:nvPicPr>
          <p:cNvPr id="35" name="Picture 34">
            <a:extLst>
              <a:ext uri="{FF2B5EF4-FFF2-40B4-BE49-F238E27FC236}">
                <a16:creationId xmlns:a16="http://schemas.microsoft.com/office/drawing/2014/main" id="{9BCEC9AB-4CB6-29A8-6213-E4EEF47033EE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2402523"/>
            <a:ext cx="627380" cy="627380"/>
          </a:xfrm>
          <a:prstGeom prst="rect">
            <a:avLst/>
          </a:prstGeom>
        </p:spPr>
      </p:pic>
      <p:pic>
        <p:nvPicPr>
          <p:cNvPr id="37" name="Picture 36">
            <a:extLst>
              <a:ext uri="{FF2B5EF4-FFF2-40B4-BE49-F238E27FC236}">
                <a16:creationId xmlns:a16="http://schemas.microsoft.com/office/drawing/2014/main" id="{5EC4F8F6-5514-6157-CE02-2E5CCDEB0A30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2402523"/>
            <a:ext cx="627380" cy="627380"/>
          </a:xfrm>
          <a:prstGeom prst="rect">
            <a:avLst/>
          </a:prstGeom>
        </p:spPr>
      </p:pic>
      <p:pic>
        <p:nvPicPr>
          <p:cNvPr id="39" name="Picture 38">
            <a:extLst>
              <a:ext uri="{FF2B5EF4-FFF2-40B4-BE49-F238E27FC236}">
                <a16:creationId xmlns:a16="http://schemas.microsoft.com/office/drawing/2014/main" id="{74D477B1-61C2-F0FD-DC53-66454053EDDE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3186748"/>
            <a:ext cx="627380" cy="627380"/>
          </a:xfrm>
          <a:prstGeom prst="rect">
            <a:avLst/>
          </a:prstGeom>
        </p:spPr>
      </p:pic>
      <p:pic>
        <p:nvPicPr>
          <p:cNvPr id="41" name="Picture 40">
            <a:extLst>
              <a:ext uri="{FF2B5EF4-FFF2-40B4-BE49-F238E27FC236}">
                <a16:creationId xmlns:a16="http://schemas.microsoft.com/office/drawing/2014/main" id="{9A39DF61-6F19-674B-CC1A-FA80F4C5B630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3186748"/>
            <a:ext cx="627380" cy="627380"/>
          </a:xfrm>
          <a:prstGeom prst="rect">
            <a:avLst/>
          </a:prstGeom>
        </p:spPr>
      </p:pic>
      <p:pic>
        <p:nvPicPr>
          <p:cNvPr id="43" name="Picture 42">
            <a:extLst>
              <a:ext uri="{FF2B5EF4-FFF2-40B4-BE49-F238E27FC236}">
                <a16:creationId xmlns:a16="http://schemas.microsoft.com/office/drawing/2014/main" id="{BF3A5264-D307-8B1B-739D-FA5EE2422918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3970972"/>
            <a:ext cx="627380" cy="627380"/>
          </a:xfrm>
          <a:prstGeom prst="rect">
            <a:avLst/>
          </a:prstGeom>
        </p:spPr>
      </p:pic>
      <p:pic>
        <p:nvPicPr>
          <p:cNvPr id="45" name="Picture 44">
            <a:extLst>
              <a:ext uri="{FF2B5EF4-FFF2-40B4-BE49-F238E27FC236}">
                <a16:creationId xmlns:a16="http://schemas.microsoft.com/office/drawing/2014/main" id="{90E86A11-6586-6ED9-42C2-714120B01847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3970972"/>
            <a:ext cx="627380" cy="627380"/>
          </a:xfrm>
          <a:prstGeom prst="rect">
            <a:avLst/>
          </a:prstGeom>
        </p:spPr>
      </p:pic>
      <p:pic>
        <p:nvPicPr>
          <p:cNvPr id="47" name="Picture 46">
            <a:extLst>
              <a:ext uri="{FF2B5EF4-FFF2-40B4-BE49-F238E27FC236}">
                <a16:creationId xmlns:a16="http://schemas.microsoft.com/office/drawing/2014/main" id="{129F7479-5059-BFB4-42A9-8ABE3BC68E37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4755197"/>
            <a:ext cx="627380" cy="627380"/>
          </a:xfrm>
          <a:prstGeom prst="rect">
            <a:avLst/>
          </a:prstGeom>
        </p:spPr>
      </p:pic>
      <p:pic>
        <p:nvPicPr>
          <p:cNvPr id="49" name="Picture 48">
            <a:extLst>
              <a:ext uri="{FF2B5EF4-FFF2-40B4-BE49-F238E27FC236}">
                <a16:creationId xmlns:a16="http://schemas.microsoft.com/office/drawing/2014/main" id="{186EBF60-55C4-57FF-4231-8DF51DF2AF2D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4755197"/>
            <a:ext cx="627380" cy="627380"/>
          </a:xfrm>
          <a:prstGeom prst="rect">
            <a:avLst/>
          </a:prstGeom>
        </p:spPr>
      </p:pic>
      <p:pic>
        <p:nvPicPr>
          <p:cNvPr id="51" name="Picture 50">
            <a:extLst>
              <a:ext uri="{FF2B5EF4-FFF2-40B4-BE49-F238E27FC236}">
                <a16:creationId xmlns:a16="http://schemas.microsoft.com/office/drawing/2014/main" id="{1C27F62B-6322-9B2A-5DDC-C6D1055B4E40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6149022"/>
            <a:ext cx="627380" cy="627380"/>
          </a:xfrm>
          <a:prstGeom prst="rect">
            <a:avLst/>
          </a:prstGeom>
        </p:spPr>
      </p:pic>
      <p:pic>
        <p:nvPicPr>
          <p:cNvPr id="53" name="Picture 52">
            <a:extLst>
              <a:ext uri="{FF2B5EF4-FFF2-40B4-BE49-F238E27FC236}">
                <a16:creationId xmlns:a16="http://schemas.microsoft.com/office/drawing/2014/main" id="{7A3D2CA7-28C3-3015-EBA7-339A16FC0492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6149022"/>
            <a:ext cx="627380" cy="627380"/>
          </a:xfrm>
          <a:prstGeom prst="rect">
            <a:avLst/>
          </a:prstGeom>
        </p:spPr>
      </p:pic>
      <p:pic>
        <p:nvPicPr>
          <p:cNvPr id="55" name="Picture 54">
            <a:extLst>
              <a:ext uri="{FF2B5EF4-FFF2-40B4-BE49-F238E27FC236}">
                <a16:creationId xmlns:a16="http://schemas.microsoft.com/office/drawing/2014/main" id="{31130A2C-D21B-522F-D35A-754D169D0D12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6933247"/>
            <a:ext cx="627380" cy="627380"/>
          </a:xfrm>
          <a:prstGeom prst="rect">
            <a:avLst/>
          </a:prstGeom>
        </p:spPr>
      </p:pic>
      <p:pic>
        <p:nvPicPr>
          <p:cNvPr id="57" name="Picture 56">
            <a:extLst>
              <a:ext uri="{FF2B5EF4-FFF2-40B4-BE49-F238E27FC236}">
                <a16:creationId xmlns:a16="http://schemas.microsoft.com/office/drawing/2014/main" id="{E9E05ECF-E0C2-C7A2-2A0F-77D40AA0367A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6933247"/>
            <a:ext cx="627380" cy="627380"/>
          </a:xfrm>
          <a:prstGeom prst="rect">
            <a:avLst/>
          </a:prstGeom>
        </p:spPr>
      </p:pic>
      <p:pic>
        <p:nvPicPr>
          <p:cNvPr id="59" name="Picture 58">
            <a:extLst>
              <a:ext uri="{FF2B5EF4-FFF2-40B4-BE49-F238E27FC236}">
                <a16:creationId xmlns:a16="http://schemas.microsoft.com/office/drawing/2014/main" id="{EDA06C02-590C-82C9-E69A-149C4D485648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7717472"/>
            <a:ext cx="627380" cy="627380"/>
          </a:xfrm>
          <a:prstGeom prst="rect">
            <a:avLst/>
          </a:prstGeom>
        </p:spPr>
      </p:pic>
      <p:pic>
        <p:nvPicPr>
          <p:cNvPr id="61" name="Picture 60">
            <a:extLst>
              <a:ext uri="{FF2B5EF4-FFF2-40B4-BE49-F238E27FC236}">
                <a16:creationId xmlns:a16="http://schemas.microsoft.com/office/drawing/2014/main" id="{4B9DF4BF-7605-CD24-5146-DBE5E3BA78C6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7717472"/>
            <a:ext cx="627380" cy="627380"/>
          </a:xfrm>
          <a:prstGeom prst="rect">
            <a:avLst/>
          </a:prstGeom>
        </p:spPr>
      </p:pic>
      <p:pic>
        <p:nvPicPr>
          <p:cNvPr id="63" name="Picture 62">
            <a:extLst>
              <a:ext uri="{FF2B5EF4-FFF2-40B4-BE49-F238E27FC236}">
                <a16:creationId xmlns:a16="http://schemas.microsoft.com/office/drawing/2014/main" id="{C582166A-10CA-CB7D-28FE-A49AF2741E98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8501697"/>
            <a:ext cx="627380" cy="627380"/>
          </a:xfrm>
          <a:prstGeom prst="rect">
            <a:avLst/>
          </a:prstGeom>
        </p:spPr>
      </p:pic>
      <p:pic>
        <p:nvPicPr>
          <p:cNvPr id="65" name="Picture 64">
            <a:extLst>
              <a:ext uri="{FF2B5EF4-FFF2-40B4-BE49-F238E27FC236}">
                <a16:creationId xmlns:a16="http://schemas.microsoft.com/office/drawing/2014/main" id="{36048670-1E6C-ADE1-0F48-646D52D64DB1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8501697"/>
            <a:ext cx="627380" cy="627380"/>
          </a:xfrm>
          <a:prstGeom prst="rect">
            <a:avLst/>
          </a:prstGeom>
        </p:spPr>
      </p:pic>
      <p:pic>
        <p:nvPicPr>
          <p:cNvPr id="67" name="Picture 66">
            <a:extLst>
              <a:ext uri="{FF2B5EF4-FFF2-40B4-BE49-F238E27FC236}">
                <a16:creationId xmlns:a16="http://schemas.microsoft.com/office/drawing/2014/main" id="{4DED1815-ECE0-26C8-D83F-F5FF5D04F49C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6149022"/>
            <a:ext cx="627380" cy="627380"/>
          </a:xfrm>
          <a:prstGeom prst="rect">
            <a:avLst/>
          </a:prstGeom>
        </p:spPr>
      </p:pic>
      <p:pic>
        <p:nvPicPr>
          <p:cNvPr id="69" name="Picture 68">
            <a:extLst>
              <a:ext uri="{FF2B5EF4-FFF2-40B4-BE49-F238E27FC236}">
                <a16:creationId xmlns:a16="http://schemas.microsoft.com/office/drawing/2014/main" id="{9C0280E6-9EA6-C861-1160-998FFB92C942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6149022"/>
            <a:ext cx="627380" cy="627380"/>
          </a:xfrm>
          <a:prstGeom prst="rect">
            <a:avLst/>
          </a:prstGeom>
        </p:spPr>
      </p:pic>
      <p:pic>
        <p:nvPicPr>
          <p:cNvPr id="71" name="Picture 70">
            <a:extLst>
              <a:ext uri="{FF2B5EF4-FFF2-40B4-BE49-F238E27FC236}">
                <a16:creationId xmlns:a16="http://schemas.microsoft.com/office/drawing/2014/main" id="{8361E4FB-F4F0-B7D2-366E-83D9783C9E58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6933247"/>
            <a:ext cx="627380" cy="627380"/>
          </a:xfrm>
          <a:prstGeom prst="rect">
            <a:avLst/>
          </a:prstGeom>
        </p:spPr>
      </p:pic>
      <p:pic>
        <p:nvPicPr>
          <p:cNvPr id="73" name="Picture 72">
            <a:extLst>
              <a:ext uri="{FF2B5EF4-FFF2-40B4-BE49-F238E27FC236}">
                <a16:creationId xmlns:a16="http://schemas.microsoft.com/office/drawing/2014/main" id="{4DC787FA-0377-1F9C-C35B-7154E74A166A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6933247"/>
            <a:ext cx="627380" cy="627380"/>
          </a:xfrm>
          <a:prstGeom prst="rect">
            <a:avLst/>
          </a:prstGeom>
        </p:spPr>
      </p:pic>
      <p:pic>
        <p:nvPicPr>
          <p:cNvPr id="75" name="Picture 74">
            <a:extLst>
              <a:ext uri="{FF2B5EF4-FFF2-40B4-BE49-F238E27FC236}">
                <a16:creationId xmlns:a16="http://schemas.microsoft.com/office/drawing/2014/main" id="{A773C533-A8E2-C719-838E-076C6730A5F7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7717472"/>
            <a:ext cx="627380" cy="627380"/>
          </a:xfrm>
          <a:prstGeom prst="rect">
            <a:avLst/>
          </a:prstGeom>
        </p:spPr>
      </p:pic>
      <p:pic>
        <p:nvPicPr>
          <p:cNvPr id="77" name="Picture 76">
            <a:extLst>
              <a:ext uri="{FF2B5EF4-FFF2-40B4-BE49-F238E27FC236}">
                <a16:creationId xmlns:a16="http://schemas.microsoft.com/office/drawing/2014/main" id="{942902C8-8093-A7CC-E913-7634B2ABD5F8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7717472"/>
            <a:ext cx="627380" cy="627380"/>
          </a:xfrm>
          <a:prstGeom prst="rect">
            <a:avLst/>
          </a:prstGeom>
        </p:spPr>
      </p:pic>
      <p:pic>
        <p:nvPicPr>
          <p:cNvPr id="79" name="Picture 78">
            <a:extLst>
              <a:ext uri="{FF2B5EF4-FFF2-40B4-BE49-F238E27FC236}">
                <a16:creationId xmlns:a16="http://schemas.microsoft.com/office/drawing/2014/main" id="{1AC79B52-6CAC-4D35-57A5-72EF65136D45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8501697"/>
            <a:ext cx="627380" cy="627380"/>
          </a:xfrm>
          <a:prstGeom prst="rect">
            <a:avLst/>
          </a:prstGeom>
        </p:spPr>
      </p:pic>
      <p:pic>
        <p:nvPicPr>
          <p:cNvPr id="81" name="Picture 80">
            <a:extLst>
              <a:ext uri="{FF2B5EF4-FFF2-40B4-BE49-F238E27FC236}">
                <a16:creationId xmlns:a16="http://schemas.microsoft.com/office/drawing/2014/main" id="{B7FA7170-2807-7DF7-CB90-C50387A4B2E4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8501697"/>
            <a:ext cx="627380" cy="6273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004997305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F71ED4B2-8017-01EE-E848-AC2E77CE37C1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1">
            <a:extLst>
              <a:ext uri="{FF2B5EF4-FFF2-40B4-BE49-F238E27FC236}">
                <a16:creationId xmlns:a16="http://schemas.microsoft.com/office/drawing/2014/main" id="{041A74BC-0DFE-169A-DC2D-A7D14FA1FFB0}"/>
              </a:ext>
            </a:extLst>
          </p:cNvPr>
          <p:cNvSpPr txBox="1"/>
          <p:nvPr/>
        </p:nvSpPr>
        <p:spPr>
          <a:xfrm>
            <a:off x="596900" y="20701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- 13</a:t>
            </a:r>
          </a:p>
        </p:txBody>
      </p:sp>
      <p:graphicFrame>
        <p:nvGraphicFramePr>
          <p:cNvPr id="3" name="Sudoku1">
            <a:extLst>
              <a:ext uri="{FF2B5EF4-FFF2-40B4-BE49-F238E27FC236}">
                <a16:creationId xmlns:a16="http://schemas.microsoft.com/office/drawing/2014/main" id="{816DC968-F91A-1754-FDE8-30039017CC00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5311409"/>
              </p:ext>
            </p:extLst>
          </p:nvPr>
        </p:nvGraphicFramePr>
        <p:xfrm>
          <a:off x="596900" y="23241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40133023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290968586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479894428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137284416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82291688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80079582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74033809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277153030"/>
                  </a:ext>
                </a:extLst>
              </a:tr>
            </a:tbl>
          </a:graphicData>
        </a:graphic>
      </p:graphicFrame>
      <p:sp>
        <p:nvSpPr>
          <p:cNvPr id="4" name="Level1" hidden="1">
            <a:extLst>
              <a:ext uri="{FF2B5EF4-FFF2-40B4-BE49-F238E27FC236}">
                <a16:creationId xmlns:a16="http://schemas.microsoft.com/office/drawing/2014/main" id="{719647B2-41E3-BE83-3B9B-3E8CA0B09A70}"/>
              </a:ext>
            </a:extLst>
          </p:cNvPr>
          <p:cNvSpPr txBox="1"/>
          <p:nvPr/>
        </p:nvSpPr>
        <p:spPr>
          <a:xfrm>
            <a:off x="596900" y="6604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5" name="Title2">
            <a:extLst>
              <a:ext uri="{FF2B5EF4-FFF2-40B4-BE49-F238E27FC236}">
                <a16:creationId xmlns:a16="http://schemas.microsoft.com/office/drawing/2014/main" id="{F2197207-2022-A2E3-CE7B-9252C5DA0375}"/>
              </a:ext>
            </a:extLst>
          </p:cNvPr>
          <p:cNvSpPr txBox="1"/>
          <p:nvPr/>
        </p:nvSpPr>
        <p:spPr>
          <a:xfrm>
            <a:off x="4038600" y="20701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- 14</a:t>
            </a:r>
          </a:p>
        </p:txBody>
      </p:sp>
      <p:graphicFrame>
        <p:nvGraphicFramePr>
          <p:cNvPr id="6" name="Sudoku2">
            <a:extLst>
              <a:ext uri="{FF2B5EF4-FFF2-40B4-BE49-F238E27FC236}">
                <a16:creationId xmlns:a16="http://schemas.microsoft.com/office/drawing/2014/main" id="{621BCCC4-0FF0-BB9E-EBAF-9769AEAC65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88648002"/>
              </p:ext>
            </p:extLst>
          </p:nvPr>
        </p:nvGraphicFramePr>
        <p:xfrm>
          <a:off x="4038600" y="23241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28116945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412461589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3669927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46823508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487178246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896180574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70401039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067734997"/>
                  </a:ext>
                </a:extLst>
              </a:tr>
            </a:tbl>
          </a:graphicData>
        </a:graphic>
      </p:graphicFrame>
      <p:sp>
        <p:nvSpPr>
          <p:cNvPr id="7" name="Level2" hidden="1">
            <a:extLst>
              <a:ext uri="{FF2B5EF4-FFF2-40B4-BE49-F238E27FC236}">
                <a16:creationId xmlns:a16="http://schemas.microsoft.com/office/drawing/2014/main" id="{07BCED64-2F22-1453-09DC-64BB346901B3}"/>
              </a:ext>
            </a:extLst>
          </p:cNvPr>
          <p:cNvSpPr txBox="1"/>
          <p:nvPr/>
        </p:nvSpPr>
        <p:spPr>
          <a:xfrm>
            <a:off x="4038600" y="6604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8" name="Title3">
            <a:extLst>
              <a:ext uri="{FF2B5EF4-FFF2-40B4-BE49-F238E27FC236}">
                <a16:creationId xmlns:a16="http://schemas.microsoft.com/office/drawing/2014/main" id="{25933F13-AD26-3899-3CF4-9F57DD290F3B}"/>
              </a:ext>
            </a:extLst>
          </p:cNvPr>
          <p:cNvSpPr txBox="1"/>
          <p:nvPr/>
        </p:nvSpPr>
        <p:spPr>
          <a:xfrm>
            <a:off x="596900" y="58166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- 15</a:t>
            </a:r>
          </a:p>
        </p:txBody>
      </p:sp>
      <p:graphicFrame>
        <p:nvGraphicFramePr>
          <p:cNvPr id="9" name="Sudoku3">
            <a:extLst>
              <a:ext uri="{FF2B5EF4-FFF2-40B4-BE49-F238E27FC236}">
                <a16:creationId xmlns:a16="http://schemas.microsoft.com/office/drawing/2014/main" id="{782260D3-918A-FA7A-7043-86CC6EB5A0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222170348"/>
              </p:ext>
            </p:extLst>
          </p:nvPr>
        </p:nvGraphicFramePr>
        <p:xfrm>
          <a:off x="596900" y="60706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809173742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3169595424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53924811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1531901002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981211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131229464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67548935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77653476"/>
                  </a:ext>
                </a:extLst>
              </a:tr>
            </a:tbl>
          </a:graphicData>
        </a:graphic>
      </p:graphicFrame>
      <p:sp>
        <p:nvSpPr>
          <p:cNvPr id="10" name="Level3" hidden="1">
            <a:extLst>
              <a:ext uri="{FF2B5EF4-FFF2-40B4-BE49-F238E27FC236}">
                <a16:creationId xmlns:a16="http://schemas.microsoft.com/office/drawing/2014/main" id="{FDF53FFD-8C2B-AC02-AC61-E44D7D3DAE9D}"/>
              </a:ext>
            </a:extLst>
          </p:cNvPr>
          <p:cNvSpPr txBox="1"/>
          <p:nvPr/>
        </p:nvSpPr>
        <p:spPr>
          <a:xfrm>
            <a:off x="596900" y="61341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11" name="Title4">
            <a:extLst>
              <a:ext uri="{FF2B5EF4-FFF2-40B4-BE49-F238E27FC236}">
                <a16:creationId xmlns:a16="http://schemas.microsoft.com/office/drawing/2014/main" id="{17094C03-9300-8364-3395-15EB9253D21C}"/>
              </a:ext>
            </a:extLst>
          </p:cNvPr>
          <p:cNvSpPr txBox="1"/>
          <p:nvPr/>
        </p:nvSpPr>
        <p:spPr>
          <a:xfrm>
            <a:off x="4038600" y="5816600"/>
            <a:ext cx="3136900" cy="190500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pPr algn="ctr"/>
            <a:r>
              <a:rPr lang="en-US" sz="1200" b="1">
                <a:solidFill>
                  <a:srgbClr val="000000"/>
                </a:solidFill>
                <a:latin typeface="Century Gothic" panose="020B0502020202020204" pitchFamily="34" charset="0"/>
              </a:rPr>
              <a:t>PUZZLE - 16</a:t>
            </a:r>
          </a:p>
        </p:txBody>
      </p:sp>
      <p:graphicFrame>
        <p:nvGraphicFramePr>
          <p:cNvPr id="12" name="Sudoku4">
            <a:extLst>
              <a:ext uri="{FF2B5EF4-FFF2-40B4-BE49-F238E27FC236}">
                <a16:creationId xmlns:a16="http://schemas.microsoft.com/office/drawing/2014/main" id="{8FD86605-71E2-658B-76AD-DDF7BE9F3DF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35622307"/>
              </p:ext>
            </p:extLst>
          </p:nvPr>
        </p:nvGraphicFramePr>
        <p:xfrm>
          <a:off x="4038600" y="6070600"/>
          <a:ext cx="3136900" cy="31369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84225">
                  <a:extLst>
                    <a:ext uri="{9D8B030D-6E8A-4147-A177-3AD203B41FA5}">
                      <a16:colId xmlns:a16="http://schemas.microsoft.com/office/drawing/2014/main" val="399267321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386304698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272602280"/>
                    </a:ext>
                  </a:extLst>
                </a:gridCol>
                <a:gridCol w="784225">
                  <a:extLst>
                    <a:ext uri="{9D8B030D-6E8A-4147-A177-3AD203B41FA5}">
                      <a16:colId xmlns:a16="http://schemas.microsoft.com/office/drawing/2014/main" val="59797496"/>
                    </a:ext>
                  </a:extLst>
                </a:gridCol>
              </a:tblGrid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61375155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12494980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63500" cmpd="sng">
                      <a:solidFill>
                        <a:srgbClr val="000000"/>
                      </a:solidFill>
                    </a:lnT>
                    <a:lnB w="127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319268891"/>
                  </a:ext>
                </a:extLst>
              </a:tr>
              <a:tr h="784225"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63500" cmpd="sng">
                      <a:solidFill>
                        <a:srgbClr val="000000"/>
                      </a:solidFill>
                    </a:lnL>
                    <a:lnR w="127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4200" b="1" i="0" u="none">
                        <a:solidFill>
                          <a:srgbClr val="000000"/>
                        </a:solidFill>
                        <a:latin typeface="Century Gothic" panose="020B0502020202020204" pitchFamily="34" charset="0"/>
                      </a:endParaRPr>
                    </a:p>
                  </a:txBody>
                  <a:tcPr marL="0" marR="0" marT="0" marB="0" anchor="ctr">
                    <a:lnL w="12700" cmpd="sng">
                      <a:solidFill>
                        <a:srgbClr val="000000"/>
                      </a:solidFill>
                    </a:lnL>
                    <a:lnR w="63500" cmpd="sng">
                      <a:solidFill>
                        <a:srgbClr val="000000"/>
                      </a:solidFill>
                    </a:lnR>
                    <a:lnT w="12700" cmpd="sng">
                      <a:solidFill>
                        <a:srgbClr val="000000"/>
                      </a:solidFill>
                    </a:lnT>
                    <a:lnB w="63500" cmpd="sng">
                      <a:solidFill>
                        <a:srgbClr val="000000"/>
                      </a:solidFill>
                    </a:lnB>
                    <a:solidFill>
                      <a:srgbClr val="FFFF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0425560"/>
                  </a:ext>
                </a:extLst>
              </a:tr>
            </a:tbl>
          </a:graphicData>
        </a:graphic>
      </p:graphicFrame>
      <p:sp>
        <p:nvSpPr>
          <p:cNvPr id="13" name="Level4" hidden="1">
            <a:extLst>
              <a:ext uri="{FF2B5EF4-FFF2-40B4-BE49-F238E27FC236}">
                <a16:creationId xmlns:a16="http://schemas.microsoft.com/office/drawing/2014/main" id="{18385B8F-A824-157F-24A3-9CD36EAB12B1}"/>
              </a:ext>
            </a:extLst>
          </p:cNvPr>
          <p:cNvSpPr txBox="1"/>
          <p:nvPr/>
        </p:nvSpPr>
        <p:spPr>
          <a:xfrm>
            <a:off x="4038600" y="6134100"/>
            <a:ext cx="1270000" cy="138499"/>
          </a:xfrm>
          <a:prstGeom prst="rect">
            <a:avLst/>
          </a:prstGeom>
          <a:noFill/>
        </p:spPr>
        <p:txBody>
          <a:bodyPr vert="horz" lIns="0" tIns="0" rIns="0" bIns="0" rtlCol="0">
            <a:spAutoFit/>
          </a:bodyPr>
          <a:lstStyle/>
          <a:p>
            <a:r>
              <a:rPr lang="en-US" sz="900" i="1">
                <a:latin typeface="Century Gothic" panose="020B0502020202020204" pitchFamily="34" charset="0"/>
              </a:rPr>
              <a:t>Kids (4 x 4)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0069FD3F-94A7-286B-5577-7924D8C040E6}"/>
              </a:ext>
            </a:extLst>
          </p:cNvPr>
          <p:cNvSpPr txBox="1"/>
          <p:nvPr>
            <p:custDataLst>
              <p:tags r:id="rId1"/>
            </p:custDataLst>
          </p:nvPr>
        </p:nvSpPr>
        <p:spPr>
          <a:xfrm>
            <a:off x="418650" y="381000"/>
            <a:ext cx="6756850" cy="58477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3200" b="1" dirty="0">
                <a:latin typeface="Century Gothic" panose="020B0502020202020204" pitchFamily="34" charset="0"/>
              </a:rPr>
              <a:t>ST. PATRICK’S DAY 4X4 SUDOKU</a:t>
            </a:r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D593807F-E271-B748-E200-BA59043C5666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596900" y="1015414"/>
            <a:ext cx="6578600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Complete the grids below so that each row, each column, and each outlined square contains exactly one of each St. Patrick’s Day icon. </a:t>
            </a:r>
          </a:p>
          <a:p>
            <a:endParaRPr lang="en-US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4CADB4E-BBF8-EBDE-F643-A4188740B897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18650" y="9392057"/>
            <a:ext cx="5592278" cy="26161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050" dirty="0">
                <a:latin typeface="Century Gothic" panose="020B0502020202020204" pitchFamily="34" charset="0"/>
              </a:rPr>
              <a:t>Created by Sarah Carter | @mathequalslove | mathequalslove.net |</a:t>
            </a:r>
          </a:p>
        </p:txBody>
      </p:sp>
      <p:pic>
        <p:nvPicPr>
          <p:cNvPr id="17" name="Picture 16" descr="A black text with a plus and a t&#10;&#10;Description automatically generated">
            <a:extLst>
              <a:ext uri="{FF2B5EF4-FFF2-40B4-BE49-F238E27FC236}">
                <a16:creationId xmlns:a16="http://schemas.microsoft.com/office/drawing/2014/main" id="{0203A0B6-D2A5-098F-8550-8881F0D6CF19}"/>
              </a:ext>
            </a:extLst>
          </p:cNvPr>
          <p:cNvPicPr>
            <a:picLocks noChangeAspect="1"/>
          </p:cNvPicPr>
          <p:nvPr>
            <p:custDataLst>
              <p:tags r:id="rId4"/>
            </p:custDataLst>
          </p:nvPr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038760" y="9372207"/>
            <a:ext cx="2286993" cy="301310"/>
          </a:xfrm>
          <a:prstGeom prst="rect">
            <a:avLst/>
          </a:prstGeom>
        </p:spPr>
      </p:pic>
      <p:pic>
        <p:nvPicPr>
          <p:cNvPr id="19" name="Picture 18">
            <a:extLst>
              <a:ext uri="{FF2B5EF4-FFF2-40B4-BE49-F238E27FC236}">
                <a16:creationId xmlns:a16="http://schemas.microsoft.com/office/drawing/2014/main" id="{E78DDE2B-A1E0-80A2-CE83-04848D1E2E35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2402523"/>
            <a:ext cx="627380" cy="627380"/>
          </a:xfrm>
          <a:prstGeom prst="rect">
            <a:avLst/>
          </a:prstGeom>
        </p:spPr>
      </p:pic>
      <p:pic>
        <p:nvPicPr>
          <p:cNvPr id="21" name="Picture 20">
            <a:extLst>
              <a:ext uri="{FF2B5EF4-FFF2-40B4-BE49-F238E27FC236}">
                <a16:creationId xmlns:a16="http://schemas.microsoft.com/office/drawing/2014/main" id="{EC58CFAC-AF3C-13F0-494E-1E90AD088D85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2402523"/>
            <a:ext cx="627380" cy="627380"/>
          </a:xfrm>
          <a:prstGeom prst="rect">
            <a:avLst/>
          </a:prstGeom>
        </p:spPr>
      </p:pic>
      <p:pic>
        <p:nvPicPr>
          <p:cNvPr id="23" name="Picture 22">
            <a:extLst>
              <a:ext uri="{FF2B5EF4-FFF2-40B4-BE49-F238E27FC236}">
                <a16:creationId xmlns:a16="http://schemas.microsoft.com/office/drawing/2014/main" id="{53B0653B-2D70-8CF5-B199-F56E9614017C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3186748"/>
            <a:ext cx="627380" cy="627380"/>
          </a:xfrm>
          <a:prstGeom prst="rect">
            <a:avLst/>
          </a:prstGeom>
        </p:spPr>
      </p:pic>
      <p:pic>
        <p:nvPicPr>
          <p:cNvPr id="25" name="Picture 24">
            <a:extLst>
              <a:ext uri="{FF2B5EF4-FFF2-40B4-BE49-F238E27FC236}">
                <a16:creationId xmlns:a16="http://schemas.microsoft.com/office/drawing/2014/main" id="{F7497F7A-23A3-260F-8AD5-407805BD4607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3186748"/>
            <a:ext cx="627380" cy="627380"/>
          </a:xfrm>
          <a:prstGeom prst="rect">
            <a:avLst/>
          </a:prstGeom>
        </p:spPr>
      </p:pic>
      <p:pic>
        <p:nvPicPr>
          <p:cNvPr id="27" name="Picture 26">
            <a:extLst>
              <a:ext uri="{FF2B5EF4-FFF2-40B4-BE49-F238E27FC236}">
                <a16:creationId xmlns:a16="http://schemas.microsoft.com/office/drawing/2014/main" id="{77469065-692E-2B0A-B3AA-1F470A4AB732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3970972"/>
            <a:ext cx="627380" cy="627380"/>
          </a:xfrm>
          <a:prstGeom prst="rect">
            <a:avLst/>
          </a:prstGeom>
        </p:spPr>
      </p:pic>
      <p:pic>
        <p:nvPicPr>
          <p:cNvPr id="29" name="Picture 28">
            <a:extLst>
              <a:ext uri="{FF2B5EF4-FFF2-40B4-BE49-F238E27FC236}">
                <a16:creationId xmlns:a16="http://schemas.microsoft.com/office/drawing/2014/main" id="{EEF96947-6072-72BE-27DA-70029F5AB199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3970972"/>
            <a:ext cx="627380" cy="627380"/>
          </a:xfrm>
          <a:prstGeom prst="rect">
            <a:avLst/>
          </a:prstGeom>
        </p:spPr>
      </p:pic>
      <p:pic>
        <p:nvPicPr>
          <p:cNvPr id="31" name="Picture 30">
            <a:extLst>
              <a:ext uri="{FF2B5EF4-FFF2-40B4-BE49-F238E27FC236}">
                <a16:creationId xmlns:a16="http://schemas.microsoft.com/office/drawing/2014/main" id="{3FC3690E-65AB-67F3-C87B-7CC452041FC8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4755197"/>
            <a:ext cx="627380" cy="627380"/>
          </a:xfrm>
          <a:prstGeom prst="rect">
            <a:avLst/>
          </a:prstGeom>
        </p:spPr>
      </p:pic>
      <p:pic>
        <p:nvPicPr>
          <p:cNvPr id="33" name="Picture 32">
            <a:extLst>
              <a:ext uri="{FF2B5EF4-FFF2-40B4-BE49-F238E27FC236}">
                <a16:creationId xmlns:a16="http://schemas.microsoft.com/office/drawing/2014/main" id="{06B66724-40A7-93DE-A477-B52D23D8BE8B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4755197"/>
            <a:ext cx="627380" cy="627380"/>
          </a:xfrm>
          <a:prstGeom prst="rect">
            <a:avLst/>
          </a:prstGeom>
        </p:spPr>
      </p:pic>
      <p:pic>
        <p:nvPicPr>
          <p:cNvPr id="35" name="Picture 34">
            <a:extLst>
              <a:ext uri="{FF2B5EF4-FFF2-40B4-BE49-F238E27FC236}">
                <a16:creationId xmlns:a16="http://schemas.microsoft.com/office/drawing/2014/main" id="{075E8EEA-82C7-5977-3976-839FE3BC1EB4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2402523"/>
            <a:ext cx="627380" cy="627380"/>
          </a:xfrm>
          <a:prstGeom prst="rect">
            <a:avLst/>
          </a:prstGeom>
        </p:spPr>
      </p:pic>
      <p:pic>
        <p:nvPicPr>
          <p:cNvPr id="37" name="Picture 36">
            <a:extLst>
              <a:ext uri="{FF2B5EF4-FFF2-40B4-BE49-F238E27FC236}">
                <a16:creationId xmlns:a16="http://schemas.microsoft.com/office/drawing/2014/main" id="{33FB9D27-215A-72B6-4348-5EBBC1F66BBC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2402523"/>
            <a:ext cx="627380" cy="627380"/>
          </a:xfrm>
          <a:prstGeom prst="rect">
            <a:avLst/>
          </a:prstGeom>
        </p:spPr>
      </p:pic>
      <p:pic>
        <p:nvPicPr>
          <p:cNvPr id="39" name="Picture 38">
            <a:extLst>
              <a:ext uri="{FF2B5EF4-FFF2-40B4-BE49-F238E27FC236}">
                <a16:creationId xmlns:a16="http://schemas.microsoft.com/office/drawing/2014/main" id="{83BE15C5-FC42-B7BD-5B00-575A87B69F3C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3186748"/>
            <a:ext cx="627380" cy="627380"/>
          </a:xfrm>
          <a:prstGeom prst="rect">
            <a:avLst/>
          </a:prstGeom>
        </p:spPr>
      </p:pic>
      <p:pic>
        <p:nvPicPr>
          <p:cNvPr id="41" name="Picture 40">
            <a:extLst>
              <a:ext uri="{FF2B5EF4-FFF2-40B4-BE49-F238E27FC236}">
                <a16:creationId xmlns:a16="http://schemas.microsoft.com/office/drawing/2014/main" id="{9318D4D8-99D3-2253-8F8A-BED62A18E3A5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3186748"/>
            <a:ext cx="627380" cy="627380"/>
          </a:xfrm>
          <a:prstGeom prst="rect">
            <a:avLst/>
          </a:prstGeom>
        </p:spPr>
      </p:pic>
      <p:pic>
        <p:nvPicPr>
          <p:cNvPr id="43" name="Picture 42">
            <a:extLst>
              <a:ext uri="{FF2B5EF4-FFF2-40B4-BE49-F238E27FC236}">
                <a16:creationId xmlns:a16="http://schemas.microsoft.com/office/drawing/2014/main" id="{C93AC137-0710-A0F0-59AE-526D472F309E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3970972"/>
            <a:ext cx="627380" cy="627380"/>
          </a:xfrm>
          <a:prstGeom prst="rect">
            <a:avLst/>
          </a:prstGeom>
        </p:spPr>
      </p:pic>
      <p:pic>
        <p:nvPicPr>
          <p:cNvPr id="45" name="Picture 44">
            <a:extLst>
              <a:ext uri="{FF2B5EF4-FFF2-40B4-BE49-F238E27FC236}">
                <a16:creationId xmlns:a16="http://schemas.microsoft.com/office/drawing/2014/main" id="{663C5FA7-6CE5-D790-DDD8-B5EF0162E744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3970972"/>
            <a:ext cx="627380" cy="627380"/>
          </a:xfrm>
          <a:prstGeom prst="rect">
            <a:avLst/>
          </a:prstGeom>
        </p:spPr>
      </p:pic>
      <p:pic>
        <p:nvPicPr>
          <p:cNvPr id="47" name="Picture 46">
            <a:extLst>
              <a:ext uri="{FF2B5EF4-FFF2-40B4-BE49-F238E27FC236}">
                <a16:creationId xmlns:a16="http://schemas.microsoft.com/office/drawing/2014/main" id="{9BCE65B4-0923-3C3F-07F2-83A8436CC9F8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4755197"/>
            <a:ext cx="627380" cy="627380"/>
          </a:xfrm>
          <a:prstGeom prst="rect">
            <a:avLst/>
          </a:prstGeom>
        </p:spPr>
      </p:pic>
      <p:pic>
        <p:nvPicPr>
          <p:cNvPr id="49" name="Picture 48">
            <a:extLst>
              <a:ext uri="{FF2B5EF4-FFF2-40B4-BE49-F238E27FC236}">
                <a16:creationId xmlns:a16="http://schemas.microsoft.com/office/drawing/2014/main" id="{7465DB06-E875-979C-19EF-183DE732D6DB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4755197"/>
            <a:ext cx="627380" cy="627380"/>
          </a:xfrm>
          <a:prstGeom prst="rect">
            <a:avLst/>
          </a:prstGeom>
        </p:spPr>
      </p:pic>
      <p:pic>
        <p:nvPicPr>
          <p:cNvPr id="51" name="Picture 50">
            <a:extLst>
              <a:ext uri="{FF2B5EF4-FFF2-40B4-BE49-F238E27FC236}">
                <a16:creationId xmlns:a16="http://schemas.microsoft.com/office/drawing/2014/main" id="{0939240E-2D6B-30E0-0418-EB4E64628A3F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6149022"/>
            <a:ext cx="627380" cy="627380"/>
          </a:xfrm>
          <a:prstGeom prst="rect">
            <a:avLst/>
          </a:prstGeom>
        </p:spPr>
      </p:pic>
      <p:pic>
        <p:nvPicPr>
          <p:cNvPr id="53" name="Picture 52">
            <a:extLst>
              <a:ext uri="{FF2B5EF4-FFF2-40B4-BE49-F238E27FC236}">
                <a16:creationId xmlns:a16="http://schemas.microsoft.com/office/drawing/2014/main" id="{67E705CA-3E51-32E5-8C0E-E98D9D43FD5B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6149022"/>
            <a:ext cx="627380" cy="627380"/>
          </a:xfrm>
          <a:prstGeom prst="rect">
            <a:avLst/>
          </a:prstGeom>
        </p:spPr>
      </p:pic>
      <p:pic>
        <p:nvPicPr>
          <p:cNvPr id="55" name="Picture 54">
            <a:extLst>
              <a:ext uri="{FF2B5EF4-FFF2-40B4-BE49-F238E27FC236}">
                <a16:creationId xmlns:a16="http://schemas.microsoft.com/office/drawing/2014/main" id="{204593DD-7817-5F64-2292-058C6C16F6AA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75322" y="6933247"/>
            <a:ext cx="627380" cy="627380"/>
          </a:xfrm>
          <a:prstGeom prst="rect">
            <a:avLst/>
          </a:prstGeom>
        </p:spPr>
      </p:pic>
      <p:pic>
        <p:nvPicPr>
          <p:cNvPr id="57" name="Picture 56">
            <a:extLst>
              <a:ext uri="{FF2B5EF4-FFF2-40B4-BE49-F238E27FC236}">
                <a16:creationId xmlns:a16="http://schemas.microsoft.com/office/drawing/2014/main" id="{B5D1FF6F-F1D2-828C-37C3-8AA72CC71497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459548" y="6933247"/>
            <a:ext cx="627380" cy="627380"/>
          </a:xfrm>
          <a:prstGeom prst="rect">
            <a:avLst/>
          </a:prstGeom>
        </p:spPr>
      </p:pic>
      <p:pic>
        <p:nvPicPr>
          <p:cNvPr id="59" name="Picture 58">
            <a:extLst>
              <a:ext uri="{FF2B5EF4-FFF2-40B4-BE49-F238E27FC236}">
                <a16:creationId xmlns:a16="http://schemas.microsoft.com/office/drawing/2014/main" id="{2E6F2F63-3ACA-1A4E-40AC-BB660CE437DE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7717472"/>
            <a:ext cx="627380" cy="627380"/>
          </a:xfrm>
          <a:prstGeom prst="rect">
            <a:avLst/>
          </a:prstGeom>
        </p:spPr>
      </p:pic>
      <p:pic>
        <p:nvPicPr>
          <p:cNvPr id="61" name="Picture 60">
            <a:extLst>
              <a:ext uri="{FF2B5EF4-FFF2-40B4-BE49-F238E27FC236}">
                <a16:creationId xmlns:a16="http://schemas.microsoft.com/office/drawing/2014/main" id="{03E62D4C-98C9-58F7-44ED-D5B40E840ACD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7717472"/>
            <a:ext cx="627380" cy="627380"/>
          </a:xfrm>
          <a:prstGeom prst="rect">
            <a:avLst/>
          </a:prstGeom>
        </p:spPr>
      </p:pic>
      <p:pic>
        <p:nvPicPr>
          <p:cNvPr id="63" name="Picture 62">
            <a:extLst>
              <a:ext uri="{FF2B5EF4-FFF2-40B4-BE49-F238E27FC236}">
                <a16:creationId xmlns:a16="http://schemas.microsoft.com/office/drawing/2014/main" id="{F585BD8D-588D-8567-34E7-B7FD8D002EE9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243773" y="8501697"/>
            <a:ext cx="627380" cy="627380"/>
          </a:xfrm>
          <a:prstGeom prst="rect">
            <a:avLst/>
          </a:prstGeom>
        </p:spPr>
      </p:pic>
      <p:pic>
        <p:nvPicPr>
          <p:cNvPr id="65" name="Picture 64">
            <a:extLst>
              <a:ext uri="{FF2B5EF4-FFF2-40B4-BE49-F238E27FC236}">
                <a16:creationId xmlns:a16="http://schemas.microsoft.com/office/drawing/2014/main" id="{397A8897-EC5A-0D48-36E9-C586F13A41A9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3027998" y="8501697"/>
            <a:ext cx="627380" cy="627380"/>
          </a:xfrm>
          <a:prstGeom prst="rect">
            <a:avLst/>
          </a:prstGeom>
        </p:spPr>
      </p:pic>
      <p:pic>
        <p:nvPicPr>
          <p:cNvPr id="67" name="Picture 66">
            <a:extLst>
              <a:ext uri="{FF2B5EF4-FFF2-40B4-BE49-F238E27FC236}">
                <a16:creationId xmlns:a16="http://schemas.microsoft.com/office/drawing/2014/main" id="{C509F2CC-BEA6-8F4C-455D-8DC6DEE9DAD7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6149022"/>
            <a:ext cx="627380" cy="627380"/>
          </a:xfrm>
          <a:prstGeom prst="rect">
            <a:avLst/>
          </a:prstGeom>
        </p:spPr>
      </p:pic>
      <p:pic>
        <p:nvPicPr>
          <p:cNvPr id="69" name="Picture 68">
            <a:extLst>
              <a:ext uri="{FF2B5EF4-FFF2-40B4-BE49-F238E27FC236}">
                <a16:creationId xmlns:a16="http://schemas.microsoft.com/office/drawing/2014/main" id="{BF7DDC91-17BD-1B43-C70D-A76FC9C0DC74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6149022"/>
            <a:ext cx="627380" cy="627380"/>
          </a:xfrm>
          <a:prstGeom prst="rect">
            <a:avLst/>
          </a:prstGeom>
        </p:spPr>
      </p:pic>
      <p:pic>
        <p:nvPicPr>
          <p:cNvPr id="71" name="Picture 70">
            <a:extLst>
              <a:ext uri="{FF2B5EF4-FFF2-40B4-BE49-F238E27FC236}">
                <a16:creationId xmlns:a16="http://schemas.microsoft.com/office/drawing/2014/main" id="{CB508007-C03E-DE92-FCF4-DF602D9FC3E5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117022" y="6933247"/>
            <a:ext cx="627380" cy="627380"/>
          </a:xfrm>
          <a:prstGeom prst="rect">
            <a:avLst/>
          </a:prstGeom>
        </p:spPr>
      </p:pic>
      <p:pic>
        <p:nvPicPr>
          <p:cNvPr id="73" name="Picture 72">
            <a:extLst>
              <a:ext uri="{FF2B5EF4-FFF2-40B4-BE49-F238E27FC236}">
                <a16:creationId xmlns:a16="http://schemas.microsoft.com/office/drawing/2014/main" id="{FB911482-C642-E205-4E5B-F8277428F1EA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901247" y="6933247"/>
            <a:ext cx="627380" cy="627380"/>
          </a:xfrm>
          <a:prstGeom prst="rect">
            <a:avLst/>
          </a:prstGeom>
        </p:spPr>
      </p:pic>
      <p:pic>
        <p:nvPicPr>
          <p:cNvPr id="75" name="Picture 74">
            <a:extLst>
              <a:ext uri="{FF2B5EF4-FFF2-40B4-BE49-F238E27FC236}">
                <a16:creationId xmlns:a16="http://schemas.microsoft.com/office/drawing/2014/main" id="{B9F939FA-10C8-EB8E-C9D2-E791A8FD3E65}"/>
              </a:ext>
            </a:extLst>
          </p:cNvPr>
          <p:cNvPicPr>
            <a:picLocks noChangeAspect="1"/>
          </p:cNvPicPr>
          <p:nvPr/>
        </p:nvPicPr>
        <p:blipFill>
          <a:blip r:embed="rId11" r:link="rId1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7717472"/>
            <a:ext cx="627380" cy="627380"/>
          </a:xfrm>
          <a:prstGeom prst="rect">
            <a:avLst/>
          </a:prstGeom>
        </p:spPr>
      </p:pic>
      <p:pic>
        <p:nvPicPr>
          <p:cNvPr id="77" name="Picture 76">
            <a:extLst>
              <a:ext uri="{FF2B5EF4-FFF2-40B4-BE49-F238E27FC236}">
                <a16:creationId xmlns:a16="http://schemas.microsoft.com/office/drawing/2014/main" id="{1CF9D9E5-3AE0-7302-2D97-FAA88C03202D}"/>
              </a:ext>
            </a:extLst>
          </p:cNvPr>
          <p:cNvPicPr>
            <a:picLocks noChangeAspect="1"/>
          </p:cNvPicPr>
          <p:nvPr/>
        </p:nvPicPr>
        <p:blipFill>
          <a:blip r:embed="rId13" r:link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7717472"/>
            <a:ext cx="627380" cy="627380"/>
          </a:xfrm>
          <a:prstGeom prst="rect">
            <a:avLst/>
          </a:prstGeom>
        </p:spPr>
      </p:pic>
      <p:pic>
        <p:nvPicPr>
          <p:cNvPr id="79" name="Picture 78">
            <a:extLst>
              <a:ext uri="{FF2B5EF4-FFF2-40B4-BE49-F238E27FC236}">
                <a16:creationId xmlns:a16="http://schemas.microsoft.com/office/drawing/2014/main" id="{5EE54B82-D180-46A3-DFAA-DEEBE36D50A8}"/>
              </a:ext>
            </a:extLst>
          </p:cNvPr>
          <p:cNvPicPr>
            <a:picLocks noChangeAspect="1"/>
          </p:cNvPicPr>
          <p:nvPr/>
        </p:nvPicPr>
        <p:blipFill>
          <a:blip r:embed="rId9" r:link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5685472" y="8501697"/>
            <a:ext cx="627380" cy="627380"/>
          </a:xfrm>
          <a:prstGeom prst="rect">
            <a:avLst/>
          </a:prstGeom>
        </p:spPr>
      </p:pic>
      <p:pic>
        <p:nvPicPr>
          <p:cNvPr id="81" name="Picture 80">
            <a:extLst>
              <a:ext uri="{FF2B5EF4-FFF2-40B4-BE49-F238E27FC236}">
                <a16:creationId xmlns:a16="http://schemas.microsoft.com/office/drawing/2014/main" id="{6DF5328C-7F46-D836-64D8-A7C70805DE58}"/>
              </a:ext>
            </a:extLst>
          </p:cNvPr>
          <p:cNvPicPr>
            <a:picLocks noChangeAspect="1"/>
          </p:cNvPicPr>
          <p:nvPr/>
        </p:nvPicPr>
        <p:blipFill>
          <a:blip r:embed="rId7" r:link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6469697" y="8501697"/>
            <a:ext cx="627380" cy="62738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397885462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60"/>
  <p:tag name="SLIDES" val="1,2,3,4,5,6,7,8,9"/>
  <p:tag name="RESULT" val="slide-259-14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62"/>
  <p:tag name="SLIDES" val="1,2,3,4,5,6,7,8,9"/>
  <p:tag name="RESULT" val="slide-263-15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59"/>
  <p:tag name="SLIDES" val="1,2,3,4,5,6,7,8,9"/>
  <p:tag name="RESULT" val="slide-263-16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58"/>
  <p:tag name="SLIDES" val="1,2,3,4,5,6,7,8,9"/>
  <p:tag name="RESULT" val="slide-263-17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60"/>
  <p:tag name="SLIDES" val="1,2,3,4,5,6,7,8,9"/>
  <p:tag name="RESULT" val="slide-265-14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62"/>
  <p:tag name="SLIDES" val="1,2,3,4,5,6,7,8,9"/>
  <p:tag name="RESULT" val="slide-265-15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59"/>
  <p:tag name="SLIDES" val="1,2,3,4,5,6,7,8,9"/>
  <p:tag name="RESULT" val="slide-265-16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58"/>
  <p:tag name="SLIDES" val="1,2,3,4,5,6,7,8,9"/>
  <p:tag name="RESULT" val="slide-265-17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62"/>
  <p:tag name="SLIDES" val="1,2,3,4,5,6,7,8,9"/>
  <p:tag name="RESULT" val="slide-259-15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59"/>
  <p:tag name="SLIDES" val="1,2,3,4,5,6,7,8,9"/>
  <p:tag name="RESULT" val="slide-259-16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58"/>
  <p:tag name="SLIDES" val="1,2,3,4,5,6,7,8,9"/>
  <p:tag name="RESULT" val="slide-259-17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60"/>
  <p:tag name="SLIDES" val="1,2,3,4,5,6,7,8,9"/>
  <p:tag name="RESULT" val="slide-261-14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62"/>
  <p:tag name="SLIDES" val="1,2,3,4,5,6,7,8,9"/>
  <p:tag name="RESULT" val="slide-261-15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59"/>
  <p:tag name="SLIDES" val="1,2,3,4,5,6,7,8,9"/>
  <p:tag name="RESULT" val="slide-261-16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58"/>
  <p:tag name="SLIDES" val="1,2,3,4,5,6,7,8,9"/>
  <p:tag name="RESULT" val="slide-261-17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SOURCE" val="slide-256-160"/>
  <p:tag name="SLIDES" val="1,2,3,4,5,6,7,8,9"/>
  <p:tag name="RESULT" val="slide-263-14"/>
</p:tagLst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266</TotalTime>
  <Words>324</Words>
  <Application>Microsoft Office PowerPoint</Application>
  <PresentationFormat>Custom</PresentationFormat>
  <Paragraphs>44</Paragraphs>
  <Slides>4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9" baseType="lpstr">
      <vt:lpstr>Aptos</vt:lpstr>
      <vt:lpstr>Aptos Display</vt:lpstr>
      <vt:lpstr>Arial</vt:lpstr>
      <vt:lpstr>Century Gothic</vt:lpstr>
      <vt:lpstr>Office Theme</vt:lpstr>
      <vt:lpstr>PowerPoint Presentation</vt:lpstr>
      <vt:lpstr>PowerPoint Presentation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4</cp:revision>
  <dcterms:created xsi:type="dcterms:W3CDTF">2024-12-08T15:03:16Z</dcterms:created>
  <dcterms:modified xsi:type="dcterms:W3CDTF">2024-12-18T14:49:02Z</dcterms:modified>
</cp:coreProperties>
</file>

<file path=docProps/thumbnail.jpeg>
</file>