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76" d="100"/>
          <a:sy n="76" d="100"/>
        </p:scale>
        <p:origin x="1256" y="-1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BDBD381-0715-4CEE-8CBE-A71472745A1B}"/>
    <pc:docChg chg="delSld">
      <pc:chgData name="Sarah Carter" userId="4b4e2a7e9c42e1b2" providerId="LiveId" clId="{6BDBD381-0715-4CEE-8CBE-A71472745A1B}" dt="2025-05-05T16:18:29.765" v="0" actId="2696"/>
      <pc:docMkLst>
        <pc:docMk/>
      </pc:docMkLst>
      <pc:sldChg chg="del">
        <pc:chgData name="Sarah Carter" userId="4b4e2a7e9c42e1b2" providerId="LiveId" clId="{6BDBD381-0715-4CEE-8CBE-A71472745A1B}" dt="2025-05-05T16:18:29.765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755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713006"/>
              </p:ext>
            </p:extLst>
          </p:nvPr>
        </p:nvGraphicFramePr>
        <p:xfrm>
          <a:off x="365760" y="7445626"/>
          <a:ext cx="7040880" cy="1884104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Data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Mean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Median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Mode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Range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Graph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Probability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Statistics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Survey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Experiment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Sample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Population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Correlation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Regression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Histogram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Outlier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Average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Percent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Distribution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Analysis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5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Infer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65D650BD-DEFD-9FFE-1C6A-A6888BF3B038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Statistics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F048C9C0-F151-7A61-9A59-E1A5718B9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99680B64-1A31-CF2A-B02A-5BDAF7EEC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438</Words>
  <Application>Microsoft Office PowerPoint</Application>
  <PresentationFormat>Custom</PresentationFormat>
  <Paragraphs>425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Statistics Word Search</dc:title>
  <dc:subject>PptxGenJS Presentation</dc:subject>
  <dc:creator>PptxGenJS</dc:creator>
  <cp:lastModifiedBy>Sarah Carter</cp:lastModifiedBy>
  <cp:revision>2</cp:revision>
  <dcterms:created xsi:type="dcterms:W3CDTF">2025-04-29T02:24:40Z</dcterms:created>
  <dcterms:modified xsi:type="dcterms:W3CDTF">2025-05-05T16:18:30Z</dcterms:modified>
</cp:coreProperties>
</file>