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7772400" cy="10058400"/>
  <p:notesSz cx="10058400" cy="7772400"/>
  <p:defaultTextStyle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611"/>
    <p:restoredTop sz="94610"/>
  </p:normalViewPr>
  <p:slideViewPr>
    <p:cSldViewPr snapToGrid="0" snapToObjects="1">
      <p:cViewPr>
        <p:scale>
          <a:sx n="76" d="100"/>
          <a:sy n="76" d="100"/>
        </p:scale>
        <p:origin x="1256" y="-15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6BDBD381-0715-4CEE-8CBE-A71472745A1B}"/>
    <pc:docChg chg="delSld">
      <pc:chgData name="Sarah Carter" userId="4b4e2a7e9c42e1b2" providerId="LiveId" clId="{6BDBD381-0715-4CEE-8CBE-A71472745A1B}" dt="2025-05-05T16:18:29.765" v="0" actId="2696"/>
      <pc:docMkLst>
        <pc:docMk/>
      </pc:docMkLst>
      <pc:sldChg chg="del">
        <pc:chgData name="Sarah Carter" userId="4b4e2a7e9c42e1b2" providerId="LiveId" clId="{6BDBD381-0715-4CEE-8CBE-A71472745A1B}" dt="2025-05-05T16:18:29.765" v="0" actId="2696"/>
        <pc:sldMkLst>
          <pc:docMk/>
          <pc:sldMk cId="0" sldId="257"/>
        </pc:sldMkLst>
      </pc:sldChg>
    </pc:docChg>
  </pc:docChgLst>
</pc:chgInfo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37075505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7021451-1387-4CA6-816F-3879F97B5CBC}" type="slidenum">
              <a:rPr lang="en-US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408699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EFAULT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hf sldNum="0" hdr="0" ft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 name="Slide 1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"/>
          <p:cNvGrpSpPr/>
          <p:nvPr/>
        </p:nvGrpSpPr>
        <p:grpSpPr>
          <a:xfrm>
            <a:off x="844826" y="1227483"/>
            <a:ext cx="6082748" cy="6082747"/>
            <a:chOff x="844826" y="1227483"/>
            <a:chExt cx="6082748" cy="6082747"/>
          </a:xfrm>
        </p:grpSpPr>
        <p:sp>
          <p:nvSpPr>
            <p:cNvPr id="404" name="Object1"/>
            <p:cNvSpPr/>
            <p:nvPr/>
          </p:nvSpPr>
          <p:spPr>
            <a:xfrm>
              <a:off x="26696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5" name="Object2"/>
            <p:cNvSpPr/>
            <p:nvPr/>
          </p:nvSpPr>
          <p:spPr>
            <a:xfrm>
              <a:off x="297378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" name="Object3"/>
            <p:cNvSpPr/>
            <p:nvPr/>
          </p:nvSpPr>
          <p:spPr>
            <a:xfrm>
              <a:off x="327792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" name="Object4"/>
            <p:cNvSpPr/>
            <p:nvPr/>
          </p:nvSpPr>
          <p:spPr>
            <a:xfrm>
              <a:off x="35820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" name="Object5"/>
            <p:cNvSpPr/>
            <p:nvPr/>
          </p:nvSpPr>
          <p:spPr>
            <a:xfrm>
              <a:off x="206137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" name="Object6"/>
            <p:cNvSpPr/>
            <p:nvPr/>
          </p:nvSpPr>
          <p:spPr>
            <a:xfrm>
              <a:off x="206137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" name="Object7"/>
            <p:cNvSpPr/>
            <p:nvPr/>
          </p:nvSpPr>
          <p:spPr>
            <a:xfrm>
              <a:off x="206137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" name="Object8"/>
            <p:cNvSpPr/>
            <p:nvPr/>
          </p:nvSpPr>
          <p:spPr>
            <a:xfrm>
              <a:off x="206137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" name="Object9"/>
            <p:cNvSpPr/>
            <p:nvPr/>
          </p:nvSpPr>
          <p:spPr>
            <a:xfrm>
              <a:off x="449447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" name="Object10"/>
            <p:cNvSpPr/>
            <p:nvPr/>
          </p:nvSpPr>
          <p:spPr>
            <a:xfrm>
              <a:off x="449447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" name="Object11"/>
            <p:cNvSpPr/>
            <p:nvPr/>
          </p:nvSpPr>
          <p:spPr>
            <a:xfrm>
              <a:off x="449447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" name="Object12"/>
            <p:cNvSpPr/>
            <p:nvPr/>
          </p:nvSpPr>
          <p:spPr>
            <a:xfrm>
              <a:off x="449447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" name="Object13"/>
            <p:cNvSpPr/>
            <p:nvPr/>
          </p:nvSpPr>
          <p:spPr>
            <a:xfrm>
              <a:off x="449447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" name="Object14"/>
            <p:cNvSpPr/>
            <p:nvPr/>
          </p:nvSpPr>
          <p:spPr>
            <a:xfrm>
              <a:off x="449447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" name="Object15"/>
            <p:cNvSpPr/>
            <p:nvPr/>
          </p:nvSpPr>
          <p:spPr>
            <a:xfrm>
              <a:off x="5711024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" name="Object16"/>
            <p:cNvSpPr/>
            <p:nvPr/>
          </p:nvSpPr>
          <p:spPr>
            <a:xfrm>
              <a:off x="5711024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" name="Object17"/>
            <p:cNvSpPr/>
            <p:nvPr/>
          </p:nvSpPr>
          <p:spPr>
            <a:xfrm>
              <a:off x="5711024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" name="Object18"/>
            <p:cNvSpPr/>
            <p:nvPr/>
          </p:nvSpPr>
          <p:spPr>
            <a:xfrm>
              <a:off x="5711024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" name="Object19"/>
            <p:cNvSpPr/>
            <p:nvPr/>
          </p:nvSpPr>
          <p:spPr>
            <a:xfrm>
              <a:off x="206137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" name="Object20"/>
            <p:cNvSpPr/>
            <p:nvPr/>
          </p:nvSpPr>
          <p:spPr>
            <a:xfrm>
              <a:off x="236551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" name="Object21"/>
            <p:cNvSpPr/>
            <p:nvPr/>
          </p:nvSpPr>
          <p:spPr>
            <a:xfrm>
              <a:off x="26696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" name="Object22"/>
            <p:cNvSpPr/>
            <p:nvPr/>
          </p:nvSpPr>
          <p:spPr>
            <a:xfrm>
              <a:off x="297378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" name="Object23"/>
            <p:cNvSpPr/>
            <p:nvPr/>
          </p:nvSpPr>
          <p:spPr>
            <a:xfrm>
              <a:off x="3277925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" name="Object24"/>
            <p:cNvSpPr/>
            <p:nvPr/>
          </p:nvSpPr>
          <p:spPr>
            <a:xfrm>
              <a:off x="41903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" name="Object25"/>
            <p:cNvSpPr/>
            <p:nvPr/>
          </p:nvSpPr>
          <p:spPr>
            <a:xfrm>
              <a:off x="449447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" name="Object26"/>
            <p:cNvSpPr/>
            <p:nvPr/>
          </p:nvSpPr>
          <p:spPr>
            <a:xfrm>
              <a:off x="479861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" name="Object27"/>
            <p:cNvSpPr/>
            <p:nvPr/>
          </p:nvSpPr>
          <p:spPr>
            <a:xfrm>
              <a:off x="510275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" name="Object28"/>
            <p:cNvSpPr/>
            <p:nvPr/>
          </p:nvSpPr>
          <p:spPr>
            <a:xfrm>
              <a:off x="540688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" name="Object29"/>
            <p:cNvSpPr/>
            <p:nvPr/>
          </p:nvSpPr>
          <p:spPr>
            <a:xfrm>
              <a:off x="11489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" name="Object30"/>
            <p:cNvSpPr/>
            <p:nvPr/>
          </p:nvSpPr>
          <p:spPr>
            <a:xfrm>
              <a:off x="1453101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" name="Object31"/>
            <p:cNvSpPr/>
            <p:nvPr/>
          </p:nvSpPr>
          <p:spPr>
            <a:xfrm>
              <a:off x="175723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" name="Object32"/>
            <p:cNvSpPr/>
            <p:nvPr/>
          </p:nvSpPr>
          <p:spPr>
            <a:xfrm>
              <a:off x="206137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" name="Object33"/>
            <p:cNvSpPr/>
            <p:nvPr/>
          </p:nvSpPr>
          <p:spPr>
            <a:xfrm>
              <a:off x="236551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" name="Object34"/>
            <p:cNvSpPr/>
            <p:nvPr/>
          </p:nvSpPr>
          <p:spPr>
            <a:xfrm>
              <a:off x="26696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" name="Object35"/>
            <p:cNvSpPr/>
            <p:nvPr/>
          </p:nvSpPr>
          <p:spPr>
            <a:xfrm>
              <a:off x="2973788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" name="Object36"/>
            <p:cNvSpPr/>
            <p:nvPr/>
          </p:nvSpPr>
          <p:spPr>
            <a:xfrm>
              <a:off x="3277925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" name="Object37"/>
            <p:cNvSpPr/>
            <p:nvPr/>
          </p:nvSpPr>
          <p:spPr>
            <a:xfrm>
              <a:off x="3582063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" name="Object38"/>
            <p:cNvSpPr/>
            <p:nvPr/>
          </p:nvSpPr>
          <p:spPr>
            <a:xfrm>
              <a:off x="388620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" name="Object39"/>
            <p:cNvSpPr/>
            <p:nvPr/>
          </p:nvSpPr>
          <p:spPr>
            <a:xfrm>
              <a:off x="41903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1" name="Object40"/>
            <p:cNvSpPr/>
            <p:nvPr/>
          </p:nvSpPr>
          <p:spPr>
            <a:xfrm>
              <a:off x="601516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2" name="Object41"/>
            <p:cNvSpPr/>
            <p:nvPr/>
          </p:nvSpPr>
          <p:spPr>
            <a:xfrm>
              <a:off x="601516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3" name="Object42"/>
            <p:cNvSpPr/>
            <p:nvPr/>
          </p:nvSpPr>
          <p:spPr>
            <a:xfrm>
              <a:off x="601516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4" name="Object43"/>
            <p:cNvSpPr/>
            <p:nvPr/>
          </p:nvSpPr>
          <p:spPr>
            <a:xfrm>
              <a:off x="601516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5" name="Object44"/>
            <p:cNvSpPr/>
            <p:nvPr/>
          </p:nvSpPr>
          <p:spPr>
            <a:xfrm>
              <a:off x="601516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6" name="Object45"/>
            <p:cNvSpPr/>
            <p:nvPr/>
          </p:nvSpPr>
          <p:spPr>
            <a:xfrm>
              <a:off x="601516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7" name="Object46"/>
            <p:cNvSpPr/>
            <p:nvPr/>
          </p:nvSpPr>
          <p:spPr>
            <a:xfrm>
              <a:off x="601516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8" name="Object47"/>
            <p:cNvSpPr/>
            <p:nvPr/>
          </p:nvSpPr>
          <p:spPr>
            <a:xfrm>
              <a:off x="6015162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9" name="Object48"/>
            <p:cNvSpPr/>
            <p:nvPr/>
          </p:nvSpPr>
          <p:spPr>
            <a:xfrm>
              <a:off x="601516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0" name="Object49"/>
            <p:cNvSpPr/>
            <p:nvPr/>
          </p:nvSpPr>
          <p:spPr>
            <a:xfrm>
              <a:off x="601516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1" name="Object50"/>
            <p:cNvSpPr/>
            <p:nvPr/>
          </p:nvSpPr>
          <p:spPr>
            <a:xfrm>
              <a:off x="206137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2" name="Object51"/>
            <p:cNvSpPr/>
            <p:nvPr/>
          </p:nvSpPr>
          <p:spPr>
            <a:xfrm>
              <a:off x="236551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3" name="Object52"/>
            <p:cNvSpPr/>
            <p:nvPr/>
          </p:nvSpPr>
          <p:spPr>
            <a:xfrm>
              <a:off x="26696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4" name="Object53"/>
            <p:cNvSpPr/>
            <p:nvPr/>
          </p:nvSpPr>
          <p:spPr>
            <a:xfrm>
              <a:off x="297378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5" name="Object54"/>
            <p:cNvSpPr/>
            <p:nvPr/>
          </p:nvSpPr>
          <p:spPr>
            <a:xfrm>
              <a:off x="327792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6" name="Object55"/>
            <p:cNvSpPr/>
            <p:nvPr/>
          </p:nvSpPr>
          <p:spPr>
            <a:xfrm>
              <a:off x="35820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7" name="Object56"/>
            <p:cNvSpPr/>
            <p:nvPr/>
          </p:nvSpPr>
          <p:spPr>
            <a:xfrm>
              <a:off x="297378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8" name="Object57"/>
            <p:cNvSpPr/>
            <p:nvPr/>
          </p:nvSpPr>
          <p:spPr>
            <a:xfrm>
              <a:off x="327792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59" name="Object58"/>
            <p:cNvSpPr/>
            <p:nvPr/>
          </p:nvSpPr>
          <p:spPr>
            <a:xfrm>
              <a:off x="35820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0" name="Object59"/>
            <p:cNvSpPr/>
            <p:nvPr/>
          </p:nvSpPr>
          <p:spPr>
            <a:xfrm>
              <a:off x="388620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1" name="Object60"/>
            <p:cNvSpPr/>
            <p:nvPr/>
          </p:nvSpPr>
          <p:spPr>
            <a:xfrm>
              <a:off x="41903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2" name="Object61"/>
            <p:cNvSpPr/>
            <p:nvPr/>
          </p:nvSpPr>
          <p:spPr>
            <a:xfrm>
              <a:off x="4494475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3" name="Object62"/>
            <p:cNvSpPr/>
            <p:nvPr/>
          </p:nvSpPr>
          <p:spPr>
            <a:xfrm>
              <a:off x="479861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4" name="Object63"/>
            <p:cNvSpPr/>
            <p:nvPr/>
          </p:nvSpPr>
          <p:spPr>
            <a:xfrm>
              <a:off x="51027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5" name="Object64"/>
            <p:cNvSpPr/>
            <p:nvPr/>
          </p:nvSpPr>
          <p:spPr>
            <a:xfrm>
              <a:off x="540688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6" name="Object65"/>
            <p:cNvSpPr/>
            <p:nvPr/>
          </p:nvSpPr>
          <p:spPr>
            <a:xfrm>
              <a:off x="5711024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7" name="Object66"/>
            <p:cNvSpPr/>
            <p:nvPr/>
          </p:nvSpPr>
          <p:spPr>
            <a:xfrm>
              <a:off x="6319299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8" name="Object67"/>
            <p:cNvSpPr/>
            <p:nvPr/>
          </p:nvSpPr>
          <p:spPr>
            <a:xfrm>
              <a:off x="6319299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69" name="Object68"/>
            <p:cNvSpPr/>
            <p:nvPr/>
          </p:nvSpPr>
          <p:spPr>
            <a:xfrm>
              <a:off x="6319299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0" name="Object69"/>
            <p:cNvSpPr/>
            <p:nvPr/>
          </p:nvSpPr>
          <p:spPr>
            <a:xfrm>
              <a:off x="6319299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1" name="Object70"/>
            <p:cNvSpPr/>
            <p:nvPr/>
          </p:nvSpPr>
          <p:spPr>
            <a:xfrm>
              <a:off x="6319299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2" name="Object71"/>
            <p:cNvSpPr/>
            <p:nvPr/>
          </p:nvSpPr>
          <p:spPr>
            <a:xfrm>
              <a:off x="6319299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3" name="Object72"/>
            <p:cNvSpPr/>
            <p:nvPr/>
          </p:nvSpPr>
          <p:spPr>
            <a:xfrm>
              <a:off x="1453101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4" name="Object73"/>
            <p:cNvSpPr/>
            <p:nvPr/>
          </p:nvSpPr>
          <p:spPr>
            <a:xfrm>
              <a:off x="1453101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5" name="Object74"/>
            <p:cNvSpPr/>
            <p:nvPr/>
          </p:nvSpPr>
          <p:spPr>
            <a:xfrm>
              <a:off x="1453101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6" name="Object75"/>
            <p:cNvSpPr/>
            <p:nvPr/>
          </p:nvSpPr>
          <p:spPr>
            <a:xfrm>
              <a:off x="1453101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7" name="Object76"/>
            <p:cNvSpPr/>
            <p:nvPr/>
          </p:nvSpPr>
          <p:spPr>
            <a:xfrm>
              <a:off x="1453101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8" name="Object77"/>
            <p:cNvSpPr/>
            <p:nvPr/>
          </p:nvSpPr>
          <p:spPr>
            <a:xfrm>
              <a:off x="1453101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79" name="Object78"/>
            <p:cNvSpPr/>
            <p:nvPr/>
          </p:nvSpPr>
          <p:spPr>
            <a:xfrm>
              <a:off x="1453101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0" name="Object79"/>
            <p:cNvSpPr/>
            <p:nvPr/>
          </p:nvSpPr>
          <p:spPr>
            <a:xfrm>
              <a:off x="1453101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1" name="Object80"/>
            <p:cNvSpPr/>
            <p:nvPr/>
          </p:nvSpPr>
          <p:spPr>
            <a:xfrm>
              <a:off x="1453101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2" name="Object81"/>
            <p:cNvSpPr/>
            <p:nvPr/>
          </p:nvSpPr>
          <p:spPr>
            <a:xfrm>
              <a:off x="1453101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3" name="Object82"/>
            <p:cNvSpPr/>
            <p:nvPr/>
          </p:nvSpPr>
          <p:spPr>
            <a:xfrm>
              <a:off x="66234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4" name="Object83"/>
            <p:cNvSpPr/>
            <p:nvPr/>
          </p:nvSpPr>
          <p:spPr>
            <a:xfrm>
              <a:off x="662343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5" name="Object84"/>
            <p:cNvSpPr/>
            <p:nvPr/>
          </p:nvSpPr>
          <p:spPr>
            <a:xfrm>
              <a:off x="66234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6" name="Object85"/>
            <p:cNvSpPr/>
            <p:nvPr/>
          </p:nvSpPr>
          <p:spPr>
            <a:xfrm>
              <a:off x="66234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7" name="Object86"/>
            <p:cNvSpPr/>
            <p:nvPr/>
          </p:nvSpPr>
          <p:spPr>
            <a:xfrm>
              <a:off x="66234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8" name="Object87"/>
            <p:cNvSpPr/>
            <p:nvPr/>
          </p:nvSpPr>
          <p:spPr>
            <a:xfrm>
              <a:off x="66234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89" name="Object88"/>
            <p:cNvSpPr/>
            <p:nvPr/>
          </p:nvSpPr>
          <p:spPr>
            <a:xfrm>
              <a:off x="66234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0" name="Object89"/>
            <p:cNvSpPr/>
            <p:nvPr/>
          </p:nvSpPr>
          <p:spPr>
            <a:xfrm>
              <a:off x="662343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1" name="Object90"/>
            <p:cNvSpPr/>
            <p:nvPr/>
          </p:nvSpPr>
          <p:spPr>
            <a:xfrm>
              <a:off x="84482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2" name="Object91"/>
            <p:cNvSpPr/>
            <p:nvPr/>
          </p:nvSpPr>
          <p:spPr>
            <a:xfrm>
              <a:off x="11489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3" name="Object92"/>
            <p:cNvSpPr/>
            <p:nvPr/>
          </p:nvSpPr>
          <p:spPr>
            <a:xfrm>
              <a:off x="1453101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4" name="Object93"/>
            <p:cNvSpPr/>
            <p:nvPr/>
          </p:nvSpPr>
          <p:spPr>
            <a:xfrm>
              <a:off x="175723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5" name="Object94"/>
            <p:cNvSpPr/>
            <p:nvPr/>
          </p:nvSpPr>
          <p:spPr>
            <a:xfrm>
              <a:off x="2061376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6" name="Object95"/>
            <p:cNvSpPr/>
            <p:nvPr/>
          </p:nvSpPr>
          <p:spPr>
            <a:xfrm>
              <a:off x="236551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7" name="Object96"/>
            <p:cNvSpPr/>
            <p:nvPr/>
          </p:nvSpPr>
          <p:spPr>
            <a:xfrm>
              <a:off x="26696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8" name="Object97"/>
            <p:cNvSpPr/>
            <p:nvPr/>
          </p:nvSpPr>
          <p:spPr>
            <a:xfrm>
              <a:off x="2973788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99" name="Object98"/>
            <p:cNvSpPr/>
            <p:nvPr/>
          </p:nvSpPr>
          <p:spPr>
            <a:xfrm>
              <a:off x="3277925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0" name="Object99"/>
            <p:cNvSpPr/>
            <p:nvPr/>
          </p:nvSpPr>
          <p:spPr>
            <a:xfrm>
              <a:off x="3582063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1" name="Object100"/>
            <p:cNvSpPr/>
            <p:nvPr/>
          </p:nvSpPr>
          <p:spPr>
            <a:xfrm>
              <a:off x="388620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2" name="Object101"/>
            <p:cNvSpPr/>
            <p:nvPr/>
          </p:nvSpPr>
          <p:spPr>
            <a:xfrm>
              <a:off x="84482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3" name="Object102"/>
            <p:cNvSpPr/>
            <p:nvPr/>
          </p:nvSpPr>
          <p:spPr>
            <a:xfrm>
              <a:off x="84482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4" name="Object103"/>
            <p:cNvSpPr/>
            <p:nvPr/>
          </p:nvSpPr>
          <p:spPr>
            <a:xfrm>
              <a:off x="844826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5" name="Object104"/>
            <p:cNvSpPr/>
            <p:nvPr/>
          </p:nvSpPr>
          <p:spPr>
            <a:xfrm>
              <a:off x="844826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6" name="Object105"/>
            <p:cNvSpPr/>
            <p:nvPr/>
          </p:nvSpPr>
          <p:spPr>
            <a:xfrm>
              <a:off x="844826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7" name="Object106"/>
            <p:cNvSpPr/>
            <p:nvPr/>
          </p:nvSpPr>
          <p:spPr>
            <a:xfrm>
              <a:off x="844826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8" name="Object107"/>
            <p:cNvSpPr/>
            <p:nvPr/>
          </p:nvSpPr>
          <p:spPr>
            <a:xfrm>
              <a:off x="84482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09" name="Object108"/>
            <p:cNvSpPr/>
            <p:nvPr/>
          </p:nvSpPr>
          <p:spPr>
            <a:xfrm>
              <a:off x="84482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0" name="Object109"/>
            <p:cNvSpPr/>
            <p:nvPr/>
          </p:nvSpPr>
          <p:spPr>
            <a:xfrm>
              <a:off x="84482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1" name="Object110"/>
            <p:cNvSpPr/>
            <p:nvPr/>
          </p:nvSpPr>
          <p:spPr>
            <a:xfrm>
              <a:off x="84482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2" name="Object111"/>
            <p:cNvSpPr/>
            <p:nvPr/>
          </p:nvSpPr>
          <p:spPr>
            <a:xfrm>
              <a:off x="26696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3" name="Object112"/>
            <p:cNvSpPr/>
            <p:nvPr/>
          </p:nvSpPr>
          <p:spPr>
            <a:xfrm>
              <a:off x="297378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4" name="Object113"/>
            <p:cNvSpPr/>
            <p:nvPr/>
          </p:nvSpPr>
          <p:spPr>
            <a:xfrm>
              <a:off x="327792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5" name="Object114"/>
            <p:cNvSpPr/>
            <p:nvPr/>
          </p:nvSpPr>
          <p:spPr>
            <a:xfrm>
              <a:off x="35820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6" name="Object115"/>
            <p:cNvSpPr/>
            <p:nvPr/>
          </p:nvSpPr>
          <p:spPr>
            <a:xfrm>
              <a:off x="388620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7" name="Object116"/>
            <p:cNvSpPr/>
            <p:nvPr/>
          </p:nvSpPr>
          <p:spPr>
            <a:xfrm>
              <a:off x="41903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8" name="Object117"/>
            <p:cNvSpPr/>
            <p:nvPr/>
          </p:nvSpPr>
          <p:spPr>
            <a:xfrm>
              <a:off x="4494475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19" name="Object118"/>
            <p:cNvSpPr/>
            <p:nvPr/>
          </p:nvSpPr>
          <p:spPr>
            <a:xfrm>
              <a:off x="479861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0" name="Object119"/>
            <p:cNvSpPr/>
            <p:nvPr/>
          </p:nvSpPr>
          <p:spPr>
            <a:xfrm>
              <a:off x="5102750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1" name="Object120"/>
            <p:cNvSpPr/>
            <p:nvPr/>
          </p:nvSpPr>
          <p:spPr>
            <a:xfrm>
              <a:off x="175723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2" name="Object121"/>
            <p:cNvSpPr/>
            <p:nvPr/>
          </p:nvSpPr>
          <p:spPr>
            <a:xfrm>
              <a:off x="175723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3" name="Object122"/>
            <p:cNvSpPr/>
            <p:nvPr/>
          </p:nvSpPr>
          <p:spPr>
            <a:xfrm>
              <a:off x="175723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4" name="Object123"/>
            <p:cNvSpPr/>
            <p:nvPr/>
          </p:nvSpPr>
          <p:spPr>
            <a:xfrm>
              <a:off x="175723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5" name="Object124"/>
            <p:cNvSpPr/>
            <p:nvPr/>
          </p:nvSpPr>
          <p:spPr>
            <a:xfrm>
              <a:off x="1757238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6" name="Object125"/>
            <p:cNvSpPr/>
            <p:nvPr/>
          </p:nvSpPr>
          <p:spPr>
            <a:xfrm>
              <a:off x="175723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7" name="Object126"/>
            <p:cNvSpPr/>
            <p:nvPr/>
          </p:nvSpPr>
          <p:spPr>
            <a:xfrm>
              <a:off x="175723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8" name="Object127"/>
            <p:cNvSpPr/>
            <p:nvPr/>
          </p:nvSpPr>
          <p:spPr>
            <a:xfrm>
              <a:off x="11489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29" name="Object128"/>
            <p:cNvSpPr/>
            <p:nvPr/>
          </p:nvSpPr>
          <p:spPr>
            <a:xfrm>
              <a:off x="1453101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0" name="Object129"/>
            <p:cNvSpPr/>
            <p:nvPr/>
          </p:nvSpPr>
          <p:spPr>
            <a:xfrm>
              <a:off x="175723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1" name="Object130"/>
            <p:cNvSpPr/>
            <p:nvPr/>
          </p:nvSpPr>
          <p:spPr>
            <a:xfrm>
              <a:off x="206137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2" name="Object131"/>
            <p:cNvSpPr/>
            <p:nvPr/>
          </p:nvSpPr>
          <p:spPr>
            <a:xfrm>
              <a:off x="236551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3" name="Object132"/>
            <p:cNvSpPr/>
            <p:nvPr/>
          </p:nvSpPr>
          <p:spPr>
            <a:xfrm>
              <a:off x="26696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4" name="Object133"/>
            <p:cNvSpPr/>
            <p:nvPr/>
          </p:nvSpPr>
          <p:spPr>
            <a:xfrm>
              <a:off x="2973788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5" name="Object134"/>
            <p:cNvSpPr/>
            <p:nvPr/>
          </p:nvSpPr>
          <p:spPr>
            <a:xfrm>
              <a:off x="11489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6" name="Object135"/>
            <p:cNvSpPr/>
            <p:nvPr/>
          </p:nvSpPr>
          <p:spPr>
            <a:xfrm>
              <a:off x="1453101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7" name="Object136"/>
            <p:cNvSpPr/>
            <p:nvPr/>
          </p:nvSpPr>
          <p:spPr>
            <a:xfrm>
              <a:off x="175723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8" name="Object137"/>
            <p:cNvSpPr/>
            <p:nvPr/>
          </p:nvSpPr>
          <p:spPr>
            <a:xfrm>
              <a:off x="206137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39" name="Object138"/>
            <p:cNvSpPr/>
            <p:nvPr/>
          </p:nvSpPr>
          <p:spPr>
            <a:xfrm>
              <a:off x="236551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0" name="Object139"/>
            <p:cNvSpPr/>
            <p:nvPr/>
          </p:nvSpPr>
          <p:spPr>
            <a:xfrm>
              <a:off x="26696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1" name="Object140"/>
            <p:cNvSpPr/>
            <p:nvPr/>
          </p:nvSpPr>
          <p:spPr>
            <a:xfrm>
              <a:off x="2973788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2" name="Object141"/>
            <p:cNvSpPr/>
            <p:nvPr/>
          </p:nvSpPr>
          <p:spPr>
            <a:xfrm>
              <a:off x="297378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3" name="Object142"/>
            <p:cNvSpPr/>
            <p:nvPr/>
          </p:nvSpPr>
          <p:spPr>
            <a:xfrm>
              <a:off x="327792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4" name="Object143"/>
            <p:cNvSpPr/>
            <p:nvPr/>
          </p:nvSpPr>
          <p:spPr>
            <a:xfrm>
              <a:off x="35820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5" name="Object144"/>
            <p:cNvSpPr/>
            <p:nvPr/>
          </p:nvSpPr>
          <p:spPr>
            <a:xfrm>
              <a:off x="388620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6" name="Object145"/>
            <p:cNvSpPr/>
            <p:nvPr/>
          </p:nvSpPr>
          <p:spPr>
            <a:xfrm>
              <a:off x="419033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7" name="Object146"/>
            <p:cNvSpPr/>
            <p:nvPr/>
          </p:nvSpPr>
          <p:spPr>
            <a:xfrm>
              <a:off x="4494475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8" name="Object147"/>
            <p:cNvSpPr/>
            <p:nvPr/>
          </p:nvSpPr>
          <p:spPr>
            <a:xfrm>
              <a:off x="479861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49" name="Object148"/>
            <p:cNvSpPr/>
            <p:nvPr/>
          </p:nvSpPr>
          <p:spPr>
            <a:xfrm>
              <a:off x="51027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0" name="Object149"/>
            <p:cNvSpPr/>
            <p:nvPr/>
          </p:nvSpPr>
          <p:spPr>
            <a:xfrm>
              <a:off x="5406887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1" name="Object150"/>
            <p:cNvSpPr/>
            <p:nvPr/>
          </p:nvSpPr>
          <p:spPr>
            <a:xfrm>
              <a:off x="5711024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2" name="Object151"/>
            <p:cNvSpPr/>
            <p:nvPr/>
          </p:nvSpPr>
          <p:spPr>
            <a:xfrm>
              <a:off x="6015162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3" name="Object152"/>
            <p:cNvSpPr/>
            <p:nvPr/>
          </p:nvSpPr>
          <p:spPr>
            <a:xfrm>
              <a:off x="6319299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4" name="Object153"/>
            <p:cNvSpPr/>
            <p:nvPr/>
          </p:nvSpPr>
          <p:spPr>
            <a:xfrm>
              <a:off x="540688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5" name="Object154"/>
            <p:cNvSpPr/>
            <p:nvPr/>
          </p:nvSpPr>
          <p:spPr>
            <a:xfrm>
              <a:off x="540688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6" name="Object155"/>
            <p:cNvSpPr/>
            <p:nvPr/>
          </p:nvSpPr>
          <p:spPr>
            <a:xfrm>
              <a:off x="540688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7" name="Object156"/>
            <p:cNvSpPr/>
            <p:nvPr/>
          </p:nvSpPr>
          <p:spPr>
            <a:xfrm>
              <a:off x="540688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8" name="Object157"/>
            <p:cNvSpPr/>
            <p:nvPr/>
          </p:nvSpPr>
          <p:spPr>
            <a:xfrm>
              <a:off x="5406887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59" name="Object158"/>
            <p:cNvSpPr/>
            <p:nvPr/>
          </p:nvSpPr>
          <p:spPr>
            <a:xfrm>
              <a:off x="540688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0" name="Object159"/>
            <p:cNvSpPr/>
            <p:nvPr/>
          </p:nvSpPr>
          <p:spPr>
            <a:xfrm>
              <a:off x="540688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1" name="Object160"/>
            <p:cNvSpPr/>
            <p:nvPr/>
          </p:nvSpPr>
          <p:spPr>
            <a:xfrm>
              <a:off x="540688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2" name="Object161"/>
            <p:cNvSpPr/>
            <p:nvPr/>
          </p:nvSpPr>
          <p:spPr>
            <a:xfrm>
              <a:off x="236551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3" name="Object162"/>
            <p:cNvSpPr/>
            <p:nvPr/>
          </p:nvSpPr>
          <p:spPr>
            <a:xfrm>
              <a:off x="26696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4" name="Object163"/>
            <p:cNvSpPr/>
            <p:nvPr/>
          </p:nvSpPr>
          <p:spPr>
            <a:xfrm>
              <a:off x="297378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5" name="Object164"/>
            <p:cNvSpPr/>
            <p:nvPr/>
          </p:nvSpPr>
          <p:spPr>
            <a:xfrm>
              <a:off x="3582063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6" name="Object165"/>
            <p:cNvSpPr/>
            <p:nvPr/>
          </p:nvSpPr>
          <p:spPr>
            <a:xfrm>
              <a:off x="84482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7" name="Object166"/>
            <p:cNvSpPr/>
            <p:nvPr/>
          </p:nvSpPr>
          <p:spPr>
            <a:xfrm>
              <a:off x="114896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8" name="Object167"/>
            <p:cNvSpPr/>
            <p:nvPr/>
          </p:nvSpPr>
          <p:spPr>
            <a:xfrm>
              <a:off x="1453101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69" name="Object168"/>
            <p:cNvSpPr/>
            <p:nvPr/>
          </p:nvSpPr>
          <p:spPr>
            <a:xfrm>
              <a:off x="1757238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0" name="Object169"/>
            <p:cNvSpPr/>
            <p:nvPr/>
          </p:nvSpPr>
          <p:spPr>
            <a:xfrm>
              <a:off x="2061376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1" name="Object170"/>
            <p:cNvSpPr/>
            <p:nvPr/>
          </p:nvSpPr>
          <p:spPr>
            <a:xfrm>
              <a:off x="2365513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2" name="Object171"/>
            <p:cNvSpPr/>
            <p:nvPr/>
          </p:nvSpPr>
          <p:spPr>
            <a:xfrm>
              <a:off x="2669650" y="122748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3" name="Object172"/>
            <p:cNvSpPr/>
            <p:nvPr/>
          </p:nvSpPr>
          <p:spPr>
            <a:xfrm>
              <a:off x="844826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4" name="Object173"/>
            <p:cNvSpPr/>
            <p:nvPr/>
          </p:nvSpPr>
          <p:spPr>
            <a:xfrm>
              <a:off x="479861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5" name="Object174"/>
            <p:cNvSpPr/>
            <p:nvPr/>
          </p:nvSpPr>
          <p:spPr>
            <a:xfrm>
              <a:off x="5102750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6" name="Object175"/>
            <p:cNvSpPr/>
            <p:nvPr/>
          </p:nvSpPr>
          <p:spPr>
            <a:xfrm>
              <a:off x="5406887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7" name="Object176"/>
            <p:cNvSpPr/>
            <p:nvPr/>
          </p:nvSpPr>
          <p:spPr>
            <a:xfrm>
              <a:off x="5711024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8" name="Object177"/>
            <p:cNvSpPr/>
            <p:nvPr/>
          </p:nvSpPr>
          <p:spPr>
            <a:xfrm>
              <a:off x="6015162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79" name="Object178"/>
            <p:cNvSpPr/>
            <p:nvPr/>
          </p:nvSpPr>
          <p:spPr>
            <a:xfrm>
              <a:off x="6319299" y="153162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0" name="Object179"/>
            <p:cNvSpPr/>
            <p:nvPr/>
          </p:nvSpPr>
          <p:spPr>
            <a:xfrm>
              <a:off x="844826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1" name="Object180"/>
            <p:cNvSpPr/>
            <p:nvPr/>
          </p:nvSpPr>
          <p:spPr>
            <a:xfrm>
              <a:off x="11489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2" name="Object181"/>
            <p:cNvSpPr/>
            <p:nvPr/>
          </p:nvSpPr>
          <p:spPr>
            <a:xfrm>
              <a:off x="1453101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3" name="Object182"/>
            <p:cNvSpPr/>
            <p:nvPr/>
          </p:nvSpPr>
          <p:spPr>
            <a:xfrm>
              <a:off x="1757238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4" name="Object183"/>
            <p:cNvSpPr/>
            <p:nvPr/>
          </p:nvSpPr>
          <p:spPr>
            <a:xfrm>
              <a:off x="3582063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5" name="Object184"/>
            <p:cNvSpPr/>
            <p:nvPr/>
          </p:nvSpPr>
          <p:spPr>
            <a:xfrm>
              <a:off x="388620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6" name="Object185"/>
            <p:cNvSpPr/>
            <p:nvPr/>
          </p:nvSpPr>
          <p:spPr>
            <a:xfrm>
              <a:off x="419033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7" name="Object186"/>
            <p:cNvSpPr/>
            <p:nvPr/>
          </p:nvSpPr>
          <p:spPr>
            <a:xfrm>
              <a:off x="4798612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8" name="Object187"/>
            <p:cNvSpPr/>
            <p:nvPr/>
          </p:nvSpPr>
          <p:spPr>
            <a:xfrm>
              <a:off x="5102750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89" name="Object188"/>
            <p:cNvSpPr/>
            <p:nvPr/>
          </p:nvSpPr>
          <p:spPr>
            <a:xfrm>
              <a:off x="5406887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0" name="Object189"/>
            <p:cNvSpPr/>
            <p:nvPr/>
          </p:nvSpPr>
          <p:spPr>
            <a:xfrm>
              <a:off x="5711024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1" name="Object190"/>
            <p:cNvSpPr/>
            <p:nvPr/>
          </p:nvSpPr>
          <p:spPr>
            <a:xfrm>
              <a:off x="6319299" y="18357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2" name="Object191"/>
            <p:cNvSpPr/>
            <p:nvPr/>
          </p:nvSpPr>
          <p:spPr>
            <a:xfrm>
              <a:off x="84482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3" name="Object192"/>
            <p:cNvSpPr/>
            <p:nvPr/>
          </p:nvSpPr>
          <p:spPr>
            <a:xfrm>
              <a:off x="11489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4" name="Object193"/>
            <p:cNvSpPr/>
            <p:nvPr/>
          </p:nvSpPr>
          <p:spPr>
            <a:xfrm>
              <a:off x="1453101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5" name="Object194"/>
            <p:cNvSpPr/>
            <p:nvPr/>
          </p:nvSpPr>
          <p:spPr>
            <a:xfrm>
              <a:off x="175723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6" name="Object195"/>
            <p:cNvSpPr/>
            <p:nvPr/>
          </p:nvSpPr>
          <p:spPr>
            <a:xfrm>
              <a:off x="2061376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7" name="Object196"/>
            <p:cNvSpPr/>
            <p:nvPr/>
          </p:nvSpPr>
          <p:spPr>
            <a:xfrm>
              <a:off x="236551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8" name="Object197"/>
            <p:cNvSpPr/>
            <p:nvPr/>
          </p:nvSpPr>
          <p:spPr>
            <a:xfrm>
              <a:off x="26696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199" name="Object198"/>
            <p:cNvSpPr/>
            <p:nvPr/>
          </p:nvSpPr>
          <p:spPr>
            <a:xfrm>
              <a:off x="2973788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0" name="Object199"/>
            <p:cNvSpPr/>
            <p:nvPr/>
          </p:nvSpPr>
          <p:spPr>
            <a:xfrm>
              <a:off x="3277925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1" name="Object200"/>
            <p:cNvSpPr/>
            <p:nvPr/>
          </p:nvSpPr>
          <p:spPr>
            <a:xfrm>
              <a:off x="3582063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2" name="Object201"/>
            <p:cNvSpPr/>
            <p:nvPr/>
          </p:nvSpPr>
          <p:spPr>
            <a:xfrm>
              <a:off x="388620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3" name="Object202"/>
            <p:cNvSpPr/>
            <p:nvPr/>
          </p:nvSpPr>
          <p:spPr>
            <a:xfrm>
              <a:off x="4190337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4" name="Object203"/>
            <p:cNvSpPr/>
            <p:nvPr/>
          </p:nvSpPr>
          <p:spPr>
            <a:xfrm>
              <a:off x="4798612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5" name="Object204"/>
            <p:cNvSpPr/>
            <p:nvPr/>
          </p:nvSpPr>
          <p:spPr>
            <a:xfrm>
              <a:off x="5102750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6" name="Object205"/>
            <p:cNvSpPr/>
            <p:nvPr/>
          </p:nvSpPr>
          <p:spPr>
            <a:xfrm>
              <a:off x="5711024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7" name="Object206"/>
            <p:cNvSpPr/>
            <p:nvPr/>
          </p:nvSpPr>
          <p:spPr>
            <a:xfrm>
              <a:off x="6319299" y="2139895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8" name="Object207"/>
            <p:cNvSpPr/>
            <p:nvPr/>
          </p:nvSpPr>
          <p:spPr>
            <a:xfrm>
              <a:off x="844826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09" name="Object208"/>
            <p:cNvSpPr/>
            <p:nvPr/>
          </p:nvSpPr>
          <p:spPr>
            <a:xfrm>
              <a:off x="3277925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0" name="Object209"/>
            <p:cNvSpPr/>
            <p:nvPr/>
          </p:nvSpPr>
          <p:spPr>
            <a:xfrm>
              <a:off x="3582063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1" name="Object210"/>
            <p:cNvSpPr/>
            <p:nvPr/>
          </p:nvSpPr>
          <p:spPr>
            <a:xfrm>
              <a:off x="388620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2" name="Object211"/>
            <p:cNvSpPr/>
            <p:nvPr/>
          </p:nvSpPr>
          <p:spPr>
            <a:xfrm>
              <a:off x="4190337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3" name="Object212"/>
            <p:cNvSpPr/>
            <p:nvPr/>
          </p:nvSpPr>
          <p:spPr>
            <a:xfrm>
              <a:off x="4798612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4" name="Object213"/>
            <p:cNvSpPr/>
            <p:nvPr/>
          </p:nvSpPr>
          <p:spPr>
            <a:xfrm>
              <a:off x="5102750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5" name="Object214"/>
            <p:cNvSpPr/>
            <p:nvPr/>
          </p:nvSpPr>
          <p:spPr>
            <a:xfrm>
              <a:off x="5711024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6" name="Object215"/>
            <p:cNvSpPr/>
            <p:nvPr/>
          </p:nvSpPr>
          <p:spPr>
            <a:xfrm>
              <a:off x="6319299" y="244403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7" name="Object216"/>
            <p:cNvSpPr/>
            <p:nvPr/>
          </p:nvSpPr>
          <p:spPr>
            <a:xfrm>
              <a:off x="84482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8" name="Object217"/>
            <p:cNvSpPr/>
            <p:nvPr/>
          </p:nvSpPr>
          <p:spPr>
            <a:xfrm>
              <a:off x="11489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19" name="Object218"/>
            <p:cNvSpPr/>
            <p:nvPr/>
          </p:nvSpPr>
          <p:spPr>
            <a:xfrm>
              <a:off x="1453101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0" name="Object219"/>
            <p:cNvSpPr/>
            <p:nvPr/>
          </p:nvSpPr>
          <p:spPr>
            <a:xfrm>
              <a:off x="175723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1" name="Object220"/>
            <p:cNvSpPr/>
            <p:nvPr/>
          </p:nvSpPr>
          <p:spPr>
            <a:xfrm>
              <a:off x="2061376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2" name="Object221"/>
            <p:cNvSpPr/>
            <p:nvPr/>
          </p:nvSpPr>
          <p:spPr>
            <a:xfrm>
              <a:off x="236551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3" name="Object222"/>
            <p:cNvSpPr/>
            <p:nvPr/>
          </p:nvSpPr>
          <p:spPr>
            <a:xfrm>
              <a:off x="26696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4" name="Object223"/>
            <p:cNvSpPr/>
            <p:nvPr/>
          </p:nvSpPr>
          <p:spPr>
            <a:xfrm>
              <a:off x="2973788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5" name="Object224"/>
            <p:cNvSpPr/>
            <p:nvPr/>
          </p:nvSpPr>
          <p:spPr>
            <a:xfrm>
              <a:off x="3277925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6" name="Object225"/>
            <p:cNvSpPr/>
            <p:nvPr/>
          </p:nvSpPr>
          <p:spPr>
            <a:xfrm>
              <a:off x="3582063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7" name="Object226"/>
            <p:cNvSpPr/>
            <p:nvPr/>
          </p:nvSpPr>
          <p:spPr>
            <a:xfrm>
              <a:off x="388620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8" name="Object227"/>
            <p:cNvSpPr/>
            <p:nvPr/>
          </p:nvSpPr>
          <p:spPr>
            <a:xfrm>
              <a:off x="4190337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29" name="Object228"/>
            <p:cNvSpPr/>
            <p:nvPr/>
          </p:nvSpPr>
          <p:spPr>
            <a:xfrm>
              <a:off x="4798612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0" name="Object229"/>
            <p:cNvSpPr/>
            <p:nvPr/>
          </p:nvSpPr>
          <p:spPr>
            <a:xfrm>
              <a:off x="5102750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1" name="Object230"/>
            <p:cNvSpPr/>
            <p:nvPr/>
          </p:nvSpPr>
          <p:spPr>
            <a:xfrm>
              <a:off x="5711024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2" name="Object231"/>
            <p:cNvSpPr/>
            <p:nvPr/>
          </p:nvSpPr>
          <p:spPr>
            <a:xfrm>
              <a:off x="6319299" y="2748170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3" name="Object232"/>
            <p:cNvSpPr/>
            <p:nvPr/>
          </p:nvSpPr>
          <p:spPr>
            <a:xfrm>
              <a:off x="4190337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4" name="Object233"/>
            <p:cNvSpPr/>
            <p:nvPr/>
          </p:nvSpPr>
          <p:spPr>
            <a:xfrm>
              <a:off x="4798612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5" name="Object234"/>
            <p:cNvSpPr/>
            <p:nvPr/>
          </p:nvSpPr>
          <p:spPr>
            <a:xfrm>
              <a:off x="5102750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6" name="Object235"/>
            <p:cNvSpPr/>
            <p:nvPr/>
          </p:nvSpPr>
          <p:spPr>
            <a:xfrm>
              <a:off x="5711024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7" name="Object236"/>
            <p:cNvSpPr/>
            <p:nvPr/>
          </p:nvSpPr>
          <p:spPr>
            <a:xfrm>
              <a:off x="6319299" y="305230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8" name="Object237"/>
            <p:cNvSpPr/>
            <p:nvPr/>
          </p:nvSpPr>
          <p:spPr>
            <a:xfrm>
              <a:off x="11489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39" name="Object238"/>
            <p:cNvSpPr/>
            <p:nvPr/>
          </p:nvSpPr>
          <p:spPr>
            <a:xfrm>
              <a:off x="2061376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0" name="Object239"/>
            <p:cNvSpPr/>
            <p:nvPr/>
          </p:nvSpPr>
          <p:spPr>
            <a:xfrm>
              <a:off x="236551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1" name="Object240"/>
            <p:cNvSpPr/>
            <p:nvPr/>
          </p:nvSpPr>
          <p:spPr>
            <a:xfrm>
              <a:off x="26696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2" name="Object241"/>
            <p:cNvSpPr/>
            <p:nvPr/>
          </p:nvSpPr>
          <p:spPr>
            <a:xfrm>
              <a:off x="2973788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3" name="Object242"/>
            <p:cNvSpPr/>
            <p:nvPr/>
          </p:nvSpPr>
          <p:spPr>
            <a:xfrm>
              <a:off x="327792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4" name="Object243"/>
            <p:cNvSpPr/>
            <p:nvPr/>
          </p:nvSpPr>
          <p:spPr>
            <a:xfrm>
              <a:off x="3582063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5" name="Object244"/>
            <p:cNvSpPr/>
            <p:nvPr/>
          </p:nvSpPr>
          <p:spPr>
            <a:xfrm>
              <a:off x="388620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6" name="Object245"/>
            <p:cNvSpPr/>
            <p:nvPr/>
          </p:nvSpPr>
          <p:spPr>
            <a:xfrm>
              <a:off x="4494475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7" name="Object246"/>
            <p:cNvSpPr/>
            <p:nvPr/>
          </p:nvSpPr>
          <p:spPr>
            <a:xfrm>
              <a:off x="4798612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8" name="Object247"/>
            <p:cNvSpPr/>
            <p:nvPr/>
          </p:nvSpPr>
          <p:spPr>
            <a:xfrm>
              <a:off x="5102750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49" name="Object248"/>
            <p:cNvSpPr/>
            <p:nvPr/>
          </p:nvSpPr>
          <p:spPr>
            <a:xfrm>
              <a:off x="5711024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0" name="Object249"/>
            <p:cNvSpPr/>
            <p:nvPr/>
          </p:nvSpPr>
          <p:spPr>
            <a:xfrm>
              <a:off x="6319299" y="335644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1" name="Object250"/>
            <p:cNvSpPr/>
            <p:nvPr/>
          </p:nvSpPr>
          <p:spPr>
            <a:xfrm>
              <a:off x="11489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2" name="Object251"/>
            <p:cNvSpPr/>
            <p:nvPr/>
          </p:nvSpPr>
          <p:spPr>
            <a:xfrm>
              <a:off x="2061376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3" name="Object252"/>
            <p:cNvSpPr/>
            <p:nvPr/>
          </p:nvSpPr>
          <p:spPr>
            <a:xfrm>
              <a:off x="236551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4" name="Object253"/>
            <p:cNvSpPr/>
            <p:nvPr/>
          </p:nvSpPr>
          <p:spPr>
            <a:xfrm>
              <a:off x="26696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5" name="Object254"/>
            <p:cNvSpPr/>
            <p:nvPr/>
          </p:nvSpPr>
          <p:spPr>
            <a:xfrm>
              <a:off x="2973788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6" name="Object255"/>
            <p:cNvSpPr/>
            <p:nvPr/>
          </p:nvSpPr>
          <p:spPr>
            <a:xfrm>
              <a:off x="3277925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7" name="Object256"/>
            <p:cNvSpPr/>
            <p:nvPr/>
          </p:nvSpPr>
          <p:spPr>
            <a:xfrm>
              <a:off x="3582063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8" name="Object257"/>
            <p:cNvSpPr/>
            <p:nvPr/>
          </p:nvSpPr>
          <p:spPr>
            <a:xfrm>
              <a:off x="388620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59" name="Object258"/>
            <p:cNvSpPr/>
            <p:nvPr/>
          </p:nvSpPr>
          <p:spPr>
            <a:xfrm>
              <a:off x="41903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0" name="Object259"/>
            <p:cNvSpPr/>
            <p:nvPr/>
          </p:nvSpPr>
          <p:spPr>
            <a:xfrm>
              <a:off x="4798612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1" name="Object260"/>
            <p:cNvSpPr/>
            <p:nvPr/>
          </p:nvSpPr>
          <p:spPr>
            <a:xfrm>
              <a:off x="5102750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2" name="Object261"/>
            <p:cNvSpPr/>
            <p:nvPr/>
          </p:nvSpPr>
          <p:spPr>
            <a:xfrm>
              <a:off x="5711024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3" name="Object262"/>
            <p:cNvSpPr/>
            <p:nvPr/>
          </p:nvSpPr>
          <p:spPr>
            <a:xfrm>
              <a:off x="6319299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4" name="Object263"/>
            <p:cNvSpPr/>
            <p:nvPr/>
          </p:nvSpPr>
          <p:spPr>
            <a:xfrm>
              <a:off x="6623437" y="3660582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5" name="Object264"/>
            <p:cNvSpPr/>
            <p:nvPr/>
          </p:nvSpPr>
          <p:spPr>
            <a:xfrm>
              <a:off x="11489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6" name="Object265"/>
            <p:cNvSpPr/>
            <p:nvPr/>
          </p:nvSpPr>
          <p:spPr>
            <a:xfrm>
              <a:off x="236551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7" name="Object266"/>
            <p:cNvSpPr/>
            <p:nvPr/>
          </p:nvSpPr>
          <p:spPr>
            <a:xfrm>
              <a:off x="26696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8" name="Object267"/>
            <p:cNvSpPr/>
            <p:nvPr/>
          </p:nvSpPr>
          <p:spPr>
            <a:xfrm>
              <a:off x="2973788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69" name="Object268"/>
            <p:cNvSpPr/>
            <p:nvPr/>
          </p:nvSpPr>
          <p:spPr>
            <a:xfrm>
              <a:off x="327792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0" name="Object269"/>
            <p:cNvSpPr/>
            <p:nvPr/>
          </p:nvSpPr>
          <p:spPr>
            <a:xfrm>
              <a:off x="3582063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1" name="Object270"/>
            <p:cNvSpPr/>
            <p:nvPr/>
          </p:nvSpPr>
          <p:spPr>
            <a:xfrm>
              <a:off x="388620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2" name="Object271"/>
            <p:cNvSpPr/>
            <p:nvPr/>
          </p:nvSpPr>
          <p:spPr>
            <a:xfrm>
              <a:off x="41903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3" name="Object272"/>
            <p:cNvSpPr/>
            <p:nvPr/>
          </p:nvSpPr>
          <p:spPr>
            <a:xfrm>
              <a:off x="4494475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4" name="Object273"/>
            <p:cNvSpPr/>
            <p:nvPr/>
          </p:nvSpPr>
          <p:spPr>
            <a:xfrm>
              <a:off x="5102750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5" name="Object274"/>
            <p:cNvSpPr/>
            <p:nvPr/>
          </p:nvSpPr>
          <p:spPr>
            <a:xfrm>
              <a:off x="5711024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6" name="Object275"/>
            <p:cNvSpPr/>
            <p:nvPr/>
          </p:nvSpPr>
          <p:spPr>
            <a:xfrm>
              <a:off x="6319299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7" name="Object276"/>
            <p:cNvSpPr/>
            <p:nvPr/>
          </p:nvSpPr>
          <p:spPr>
            <a:xfrm>
              <a:off x="6623437" y="396471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8" name="Object277"/>
            <p:cNvSpPr/>
            <p:nvPr/>
          </p:nvSpPr>
          <p:spPr>
            <a:xfrm>
              <a:off x="11489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79" name="Object278"/>
            <p:cNvSpPr/>
            <p:nvPr/>
          </p:nvSpPr>
          <p:spPr>
            <a:xfrm>
              <a:off x="236551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0" name="Object279"/>
            <p:cNvSpPr/>
            <p:nvPr/>
          </p:nvSpPr>
          <p:spPr>
            <a:xfrm>
              <a:off x="2973788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1" name="Object280"/>
            <p:cNvSpPr/>
            <p:nvPr/>
          </p:nvSpPr>
          <p:spPr>
            <a:xfrm>
              <a:off x="327792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2" name="Object281"/>
            <p:cNvSpPr/>
            <p:nvPr/>
          </p:nvSpPr>
          <p:spPr>
            <a:xfrm>
              <a:off x="3582063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3" name="Object282"/>
            <p:cNvSpPr/>
            <p:nvPr/>
          </p:nvSpPr>
          <p:spPr>
            <a:xfrm>
              <a:off x="3886200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4" name="Object283"/>
            <p:cNvSpPr/>
            <p:nvPr/>
          </p:nvSpPr>
          <p:spPr>
            <a:xfrm>
              <a:off x="41903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5" name="Object284"/>
            <p:cNvSpPr/>
            <p:nvPr/>
          </p:nvSpPr>
          <p:spPr>
            <a:xfrm>
              <a:off x="4494475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6" name="Object285"/>
            <p:cNvSpPr/>
            <p:nvPr/>
          </p:nvSpPr>
          <p:spPr>
            <a:xfrm>
              <a:off x="4798612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7" name="Object286"/>
            <p:cNvSpPr/>
            <p:nvPr/>
          </p:nvSpPr>
          <p:spPr>
            <a:xfrm>
              <a:off x="5711024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8" name="Object287"/>
            <p:cNvSpPr/>
            <p:nvPr/>
          </p:nvSpPr>
          <p:spPr>
            <a:xfrm>
              <a:off x="6319299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89" name="Object288"/>
            <p:cNvSpPr/>
            <p:nvPr/>
          </p:nvSpPr>
          <p:spPr>
            <a:xfrm>
              <a:off x="6623437" y="4268857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0" name="Object289"/>
            <p:cNvSpPr/>
            <p:nvPr/>
          </p:nvSpPr>
          <p:spPr>
            <a:xfrm>
              <a:off x="11489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1" name="Object290"/>
            <p:cNvSpPr/>
            <p:nvPr/>
          </p:nvSpPr>
          <p:spPr>
            <a:xfrm>
              <a:off x="236551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2" name="Object291"/>
            <p:cNvSpPr/>
            <p:nvPr/>
          </p:nvSpPr>
          <p:spPr>
            <a:xfrm>
              <a:off x="26696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3" name="Object292"/>
            <p:cNvSpPr/>
            <p:nvPr/>
          </p:nvSpPr>
          <p:spPr>
            <a:xfrm>
              <a:off x="327792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4" name="Object293"/>
            <p:cNvSpPr/>
            <p:nvPr/>
          </p:nvSpPr>
          <p:spPr>
            <a:xfrm>
              <a:off x="3582063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5" name="Object294"/>
            <p:cNvSpPr/>
            <p:nvPr/>
          </p:nvSpPr>
          <p:spPr>
            <a:xfrm>
              <a:off x="388620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6" name="Object295"/>
            <p:cNvSpPr/>
            <p:nvPr/>
          </p:nvSpPr>
          <p:spPr>
            <a:xfrm>
              <a:off x="41903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7" name="Object296"/>
            <p:cNvSpPr/>
            <p:nvPr/>
          </p:nvSpPr>
          <p:spPr>
            <a:xfrm>
              <a:off x="4494475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8" name="Object297"/>
            <p:cNvSpPr/>
            <p:nvPr/>
          </p:nvSpPr>
          <p:spPr>
            <a:xfrm>
              <a:off x="4798612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299" name="Object298"/>
            <p:cNvSpPr/>
            <p:nvPr/>
          </p:nvSpPr>
          <p:spPr>
            <a:xfrm>
              <a:off x="5102750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0" name="Object299"/>
            <p:cNvSpPr/>
            <p:nvPr/>
          </p:nvSpPr>
          <p:spPr>
            <a:xfrm>
              <a:off x="5711024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1" name="Object300"/>
            <p:cNvSpPr/>
            <p:nvPr/>
          </p:nvSpPr>
          <p:spPr>
            <a:xfrm>
              <a:off x="6319299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2" name="Object301"/>
            <p:cNvSpPr/>
            <p:nvPr/>
          </p:nvSpPr>
          <p:spPr>
            <a:xfrm>
              <a:off x="6623437" y="4572994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3" name="Object302"/>
            <p:cNvSpPr/>
            <p:nvPr/>
          </p:nvSpPr>
          <p:spPr>
            <a:xfrm>
              <a:off x="11489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4" name="Object303"/>
            <p:cNvSpPr/>
            <p:nvPr/>
          </p:nvSpPr>
          <p:spPr>
            <a:xfrm>
              <a:off x="236551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5" name="Object304"/>
            <p:cNvSpPr/>
            <p:nvPr/>
          </p:nvSpPr>
          <p:spPr>
            <a:xfrm>
              <a:off x="26696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6" name="Object305"/>
            <p:cNvSpPr/>
            <p:nvPr/>
          </p:nvSpPr>
          <p:spPr>
            <a:xfrm>
              <a:off x="2973788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7" name="Object306"/>
            <p:cNvSpPr/>
            <p:nvPr/>
          </p:nvSpPr>
          <p:spPr>
            <a:xfrm>
              <a:off x="3582063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8" name="Object307"/>
            <p:cNvSpPr/>
            <p:nvPr/>
          </p:nvSpPr>
          <p:spPr>
            <a:xfrm>
              <a:off x="388620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09" name="Object308"/>
            <p:cNvSpPr/>
            <p:nvPr/>
          </p:nvSpPr>
          <p:spPr>
            <a:xfrm>
              <a:off x="41903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0" name="Object309"/>
            <p:cNvSpPr/>
            <p:nvPr/>
          </p:nvSpPr>
          <p:spPr>
            <a:xfrm>
              <a:off x="4494475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1" name="Object310"/>
            <p:cNvSpPr/>
            <p:nvPr/>
          </p:nvSpPr>
          <p:spPr>
            <a:xfrm>
              <a:off x="479861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2" name="Object311"/>
            <p:cNvSpPr/>
            <p:nvPr/>
          </p:nvSpPr>
          <p:spPr>
            <a:xfrm>
              <a:off x="5102750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3" name="Object312"/>
            <p:cNvSpPr/>
            <p:nvPr/>
          </p:nvSpPr>
          <p:spPr>
            <a:xfrm>
              <a:off x="540688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4" name="Object313"/>
            <p:cNvSpPr/>
            <p:nvPr/>
          </p:nvSpPr>
          <p:spPr>
            <a:xfrm>
              <a:off x="5711024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5" name="Object314"/>
            <p:cNvSpPr/>
            <p:nvPr/>
          </p:nvSpPr>
          <p:spPr>
            <a:xfrm>
              <a:off x="6015162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6" name="Object315"/>
            <p:cNvSpPr/>
            <p:nvPr/>
          </p:nvSpPr>
          <p:spPr>
            <a:xfrm>
              <a:off x="6623437" y="487713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7" name="Object316"/>
            <p:cNvSpPr/>
            <p:nvPr/>
          </p:nvSpPr>
          <p:spPr>
            <a:xfrm>
              <a:off x="114896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8" name="Object317"/>
            <p:cNvSpPr/>
            <p:nvPr/>
          </p:nvSpPr>
          <p:spPr>
            <a:xfrm>
              <a:off x="2061376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19" name="Object318"/>
            <p:cNvSpPr/>
            <p:nvPr/>
          </p:nvSpPr>
          <p:spPr>
            <a:xfrm>
              <a:off x="2365513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0" name="Object319"/>
            <p:cNvSpPr/>
            <p:nvPr/>
          </p:nvSpPr>
          <p:spPr>
            <a:xfrm>
              <a:off x="26696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1" name="Object320"/>
            <p:cNvSpPr/>
            <p:nvPr/>
          </p:nvSpPr>
          <p:spPr>
            <a:xfrm>
              <a:off x="2973788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2" name="Object321"/>
            <p:cNvSpPr/>
            <p:nvPr/>
          </p:nvSpPr>
          <p:spPr>
            <a:xfrm>
              <a:off x="327792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3" name="Object322"/>
            <p:cNvSpPr/>
            <p:nvPr/>
          </p:nvSpPr>
          <p:spPr>
            <a:xfrm>
              <a:off x="388620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4" name="Object323"/>
            <p:cNvSpPr/>
            <p:nvPr/>
          </p:nvSpPr>
          <p:spPr>
            <a:xfrm>
              <a:off x="41903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5" name="Object324"/>
            <p:cNvSpPr/>
            <p:nvPr/>
          </p:nvSpPr>
          <p:spPr>
            <a:xfrm>
              <a:off x="4494475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6" name="Object325"/>
            <p:cNvSpPr/>
            <p:nvPr/>
          </p:nvSpPr>
          <p:spPr>
            <a:xfrm>
              <a:off x="479861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7" name="Object326"/>
            <p:cNvSpPr/>
            <p:nvPr/>
          </p:nvSpPr>
          <p:spPr>
            <a:xfrm>
              <a:off x="5102750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8" name="Object327"/>
            <p:cNvSpPr/>
            <p:nvPr/>
          </p:nvSpPr>
          <p:spPr>
            <a:xfrm>
              <a:off x="540688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29" name="Object328"/>
            <p:cNvSpPr/>
            <p:nvPr/>
          </p:nvSpPr>
          <p:spPr>
            <a:xfrm>
              <a:off x="6015162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0" name="Object329"/>
            <p:cNvSpPr/>
            <p:nvPr/>
          </p:nvSpPr>
          <p:spPr>
            <a:xfrm>
              <a:off x="6623437" y="5181269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1" name="Object330"/>
            <p:cNvSpPr/>
            <p:nvPr/>
          </p:nvSpPr>
          <p:spPr>
            <a:xfrm>
              <a:off x="1148963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2" name="Object331"/>
            <p:cNvSpPr/>
            <p:nvPr/>
          </p:nvSpPr>
          <p:spPr>
            <a:xfrm>
              <a:off x="1757238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3" name="Object332"/>
            <p:cNvSpPr/>
            <p:nvPr/>
          </p:nvSpPr>
          <p:spPr>
            <a:xfrm>
              <a:off x="2061376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4" name="Object333"/>
            <p:cNvSpPr/>
            <p:nvPr/>
          </p:nvSpPr>
          <p:spPr>
            <a:xfrm>
              <a:off x="540688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D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5" name="Object334"/>
            <p:cNvSpPr/>
            <p:nvPr/>
          </p:nvSpPr>
          <p:spPr>
            <a:xfrm>
              <a:off x="6015162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V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6" name="Object335"/>
            <p:cNvSpPr/>
            <p:nvPr/>
          </p:nvSpPr>
          <p:spPr>
            <a:xfrm>
              <a:off x="6623437" y="548540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7" name="Object336"/>
            <p:cNvSpPr/>
            <p:nvPr/>
          </p:nvSpPr>
          <p:spPr>
            <a:xfrm>
              <a:off x="11489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8" name="Object337"/>
            <p:cNvSpPr/>
            <p:nvPr/>
          </p:nvSpPr>
          <p:spPr>
            <a:xfrm>
              <a:off x="175723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39" name="Object338"/>
            <p:cNvSpPr/>
            <p:nvPr/>
          </p:nvSpPr>
          <p:spPr>
            <a:xfrm>
              <a:off x="2061376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0" name="Object339"/>
            <p:cNvSpPr/>
            <p:nvPr/>
          </p:nvSpPr>
          <p:spPr>
            <a:xfrm>
              <a:off x="236551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1" name="Object340"/>
            <p:cNvSpPr/>
            <p:nvPr/>
          </p:nvSpPr>
          <p:spPr>
            <a:xfrm>
              <a:off x="2973788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2" name="Object341"/>
            <p:cNvSpPr/>
            <p:nvPr/>
          </p:nvSpPr>
          <p:spPr>
            <a:xfrm>
              <a:off x="327792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3" name="Object342"/>
            <p:cNvSpPr/>
            <p:nvPr/>
          </p:nvSpPr>
          <p:spPr>
            <a:xfrm>
              <a:off x="3582063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4" name="Object343"/>
            <p:cNvSpPr/>
            <p:nvPr/>
          </p:nvSpPr>
          <p:spPr>
            <a:xfrm>
              <a:off x="388620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5" name="Object344"/>
            <p:cNvSpPr/>
            <p:nvPr/>
          </p:nvSpPr>
          <p:spPr>
            <a:xfrm>
              <a:off x="41903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6" name="Object345"/>
            <p:cNvSpPr/>
            <p:nvPr/>
          </p:nvSpPr>
          <p:spPr>
            <a:xfrm>
              <a:off x="4494475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7" name="Object346"/>
            <p:cNvSpPr/>
            <p:nvPr/>
          </p:nvSpPr>
          <p:spPr>
            <a:xfrm>
              <a:off x="479861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8" name="Object347"/>
            <p:cNvSpPr/>
            <p:nvPr/>
          </p:nvSpPr>
          <p:spPr>
            <a:xfrm>
              <a:off x="5102750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49" name="Object348"/>
            <p:cNvSpPr/>
            <p:nvPr/>
          </p:nvSpPr>
          <p:spPr>
            <a:xfrm>
              <a:off x="540688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0" name="Object349"/>
            <p:cNvSpPr/>
            <p:nvPr/>
          </p:nvSpPr>
          <p:spPr>
            <a:xfrm>
              <a:off x="6015162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1" name="Object350"/>
            <p:cNvSpPr/>
            <p:nvPr/>
          </p:nvSpPr>
          <p:spPr>
            <a:xfrm>
              <a:off x="6623437" y="578954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2" name="Object351"/>
            <p:cNvSpPr/>
            <p:nvPr/>
          </p:nvSpPr>
          <p:spPr>
            <a:xfrm>
              <a:off x="11489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3" name="Object352"/>
            <p:cNvSpPr/>
            <p:nvPr/>
          </p:nvSpPr>
          <p:spPr>
            <a:xfrm>
              <a:off x="1757238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4" name="Object353"/>
            <p:cNvSpPr/>
            <p:nvPr/>
          </p:nvSpPr>
          <p:spPr>
            <a:xfrm>
              <a:off x="2061376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Z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5" name="Object354"/>
            <p:cNvSpPr/>
            <p:nvPr/>
          </p:nvSpPr>
          <p:spPr>
            <a:xfrm>
              <a:off x="236551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6" name="Object355"/>
            <p:cNvSpPr/>
            <p:nvPr/>
          </p:nvSpPr>
          <p:spPr>
            <a:xfrm>
              <a:off x="26696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7" name="Object356"/>
            <p:cNvSpPr/>
            <p:nvPr/>
          </p:nvSpPr>
          <p:spPr>
            <a:xfrm>
              <a:off x="327792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8" name="Object357"/>
            <p:cNvSpPr/>
            <p:nvPr/>
          </p:nvSpPr>
          <p:spPr>
            <a:xfrm>
              <a:off x="3582063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59" name="Object358"/>
            <p:cNvSpPr/>
            <p:nvPr/>
          </p:nvSpPr>
          <p:spPr>
            <a:xfrm>
              <a:off x="388620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0" name="Object359"/>
            <p:cNvSpPr/>
            <p:nvPr/>
          </p:nvSpPr>
          <p:spPr>
            <a:xfrm>
              <a:off x="41903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1" name="Object360"/>
            <p:cNvSpPr/>
            <p:nvPr/>
          </p:nvSpPr>
          <p:spPr>
            <a:xfrm>
              <a:off x="4494475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C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2" name="Object361"/>
            <p:cNvSpPr/>
            <p:nvPr/>
          </p:nvSpPr>
          <p:spPr>
            <a:xfrm>
              <a:off x="479861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3" name="Object362"/>
            <p:cNvSpPr/>
            <p:nvPr/>
          </p:nvSpPr>
          <p:spPr>
            <a:xfrm>
              <a:off x="5102750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4" name="Object363"/>
            <p:cNvSpPr/>
            <p:nvPr/>
          </p:nvSpPr>
          <p:spPr>
            <a:xfrm>
              <a:off x="540688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R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5" name="Object364"/>
            <p:cNvSpPr/>
            <p:nvPr/>
          </p:nvSpPr>
          <p:spPr>
            <a:xfrm>
              <a:off x="6015162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6" name="Object365"/>
            <p:cNvSpPr/>
            <p:nvPr/>
          </p:nvSpPr>
          <p:spPr>
            <a:xfrm>
              <a:off x="6623437" y="6093681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7" name="Object366"/>
            <p:cNvSpPr/>
            <p:nvPr/>
          </p:nvSpPr>
          <p:spPr>
            <a:xfrm>
              <a:off x="844826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M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8" name="Object367"/>
            <p:cNvSpPr/>
            <p:nvPr/>
          </p:nvSpPr>
          <p:spPr>
            <a:xfrm>
              <a:off x="1148963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W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69" name="Object368"/>
            <p:cNvSpPr/>
            <p:nvPr/>
          </p:nvSpPr>
          <p:spPr>
            <a:xfrm>
              <a:off x="1453101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0" name="Object369"/>
            <p:cNvSpPr/>
            <p:nvPr/>
          </p:nvSpPr>
          <p:spPr>
            <a:xfrm>
              <a:off x="1757238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1" name="Object370"/>
            <p:cNvSpPr/>
            <p:nvPr/>
          </p:nvSpPr>
          <p:spPr>
            <a:xfrm>
              <a:off x="388620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2" name="Object371"/>
            <p:cNvSpPr/>
            <p:nvPr/>
          </p:nvSpPr>
          <p:spPr>
            <a:xfrm>
              <a:off x="41903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J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3" name="Object372"/>
            <p:cNvSpPr/>
            <p:nvPr/>
          </p:nvSpPr>
          <p:spPr>
            <a:xfrm>
              <a:off x="4494475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4" name="Object373"/>
            <p:cNvSpPr/>
            <p:nvPr/>
          </p:nvSpPr>
          <p:spPr>
            <a:xfrm>
              <a:off x="479861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5" name="Object374"/>
            <p:cNvSpPr/>
            <p:nvPr/>
          </p:nvSpPr>
          <p:spPr>
            <a:xfrm>
              <a:off x="5102750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6" name="Object375"/>
            <p:cNvSpPr/>
            <p:nvPr/>
          </p:nvSpPr>
          <p:spPr>
            <a:xfrm>
              <a:off x="540688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H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7" name="Object376"/>
            <p:cNvSpPr/>
            <p:nvPr/>
          </p:nvSpPr>
          <p:spPr>
            <a:xfrm>
              <a:off x="5711024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8" name="Object377"/>
            <p:cNvSpPr/>
            <p:nvPr/>
          </p:nvSpPr>
          <p:spPr>
            <a:xfrm>
              <a:off x="6015162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79" name="Object378"/>
            <p:cNvSpPr/>
            <p:nvPr/>
          </p:nvSpPr>
          <p:spPr>
            <a:xfrm>
              <a:off x="6623437" y="6397818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X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0" name="Object379"/>
            <p:cNvSpPr/>
            <p:nvPr/>
          </p:nvSpPr>
          <p:spPr>
            <a:xfrm>
              <a:off x="844826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1" name="Object380"/>
            <p:cNvSpPr/>
            <p:nvPr/>
          </p:nvSpPr>
          <p:spPr>
            <a:xfrm>
              <a:off x="327792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2" name="Object381"/>
            <p:cNvSpPr/>
            <p:nvPr/>
          </p:nvSpPr>
          <p:spPr>
            <a:xfrm>
              <a:off x="388620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N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3" name="Object382"/>
            <p:cNvSpPr/>
            <p:nvPr/>
          </p:nvSpPr>
          <p:spPr>
            <a:xfrm>
              <a:off x="41903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P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4" name="Object383"/>
            <p:cNvSpPr/>
            <p:nvPr/>
          </p:nvSpPr>
          <p:spPr>
            <a:xfrm>
              <a:off x="4494475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Y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5" name="Object384"/>
            <p:cNvSpPr/>
            <p:nvPr/>
          </p:nvSpPr>
          <p:spPr>
            <a:xfrm>
              <a:off x="479861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G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6" name="Object385"/>
            <p:cNvSpPr/>
            <p:nvPr/>
          </p:nvSpPr>
          <p:spPr>
            <a:xfrm>
              <a:off x="5102750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7" name="Object386"/>
            <p:cNvSpPr/>
            <p:nvPr/>
          </p:nvSpPr>
          <p:spPr>
            <a:xfrm>
              <a:off x="540688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Q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8" name="Object387"/>
            <p:cNvSpPr/>
            <p:nvPr/>
          </p:nvSpPr>
          <p:spPr>
            <a:xfrm>
              <a:off x="5711024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B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89" name="Object388"/>
            <p:cNvSpPr/>
            <p:nvPr/>
          </p:nvSpPr>
          <p:spPr>
            <a:xfrm>
              <a:off x="6015162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L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0" name="Object389"/>
            <p:cNvSpPr/>
            <p:nvPr/>
          </p:nvSpPr>
          <p:spPr>
            <a:xfrm>
              <a:off x="6319299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U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1" name="Object390"/>
            <p:cNvSpPr/>
            <p:nvPr/>
          </p:nvSpPr>
          <p:spPr>
            <a:xfrm>
              <a:off x="6623437" y="6701956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O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2" name="Object391"/>
            <p:cNvSpPr/>
            <p:nvPr/>
          </p:nvSpPr>
          <p:spPr>
            <a:xfrm>
              <a:off x="84482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S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3" name="Object392"/>
            <p:cNvSpPr/>
            <p:nvPr/>
          </p:nvSpPr>
          <p:spPr>
            <a:xfrm>
              <a:off x="114896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4" name="Object393"/>
            <p:cNvSpPr/>
            <p:nvPr/>
          </p:nvSpPr>
          <p:spPr>
            <a:xfrm>
              <a:off x="1453101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F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5" name="Object394"/>
            <p:cNvSpPr/>
            <p:nvPr/>
          </p:nvSpPr>
          <p:spPr>
            <a:xfrm>
              <a:off x="1757238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A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6" name="Object395"/>
            <p:cNvSpPr/>
            <p:nvPr/>
          </p:nvSpPr>
          <p:spPr>
            <a:xfrm>
              <a:off x="2061376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7" name="Object396"/>
            <p:cNvSpPr/>
            <p:nvPr/>
          </p:nvSpPr>
          <p:spPr>
            <a:xfrm>
              <a:off x="2365513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8" name="Object397"/>
            <p:cNvSpPr/>
            <p:nvPr/>
          </p:nvSpPr>
          <p:spPr>
            <a:xfrm>
              <a:off x="2669650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K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399" name="Object398"/>
            <p:cNvSpPr/>
            <p:nvPr/>
          </p:nvSpPr>
          <p:spPr>
            <a:xfrm>
              <a:off x="6015162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I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0" name="Object399"/>
            <p:cNvSpPr/>
            <p:nvPr/>
          </p:nvSpPr>
          <p:spPr>
            <a:xfrm>
              <a:off x="6319299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T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  <p:sp>
          <p:nvSpPr>
            <p:cNvPr id="401" name="Object400"/>
            <p:cNvSpPr/>
            <p:nvPr/>
          </p:nvSpPr>
          <p:spPr>
            <a:xfrm>
              <a:off x="6623437" y="7006093"/>
              <a:ext cx="304137" cy="304137"/>
            </a:xfrm>
            <a:prstGeom prst="rect">
              <a:avLst/>
            </a:prstGeom>
            <a:noFill/>
            <a:ln/>
          </p:spPr>
          <p:txBody>
            <a:bodyPr wrap="square" rtlCol="0" anchor="ctr"/>
            <a:lstStyle/>
            <a:p>
              <a:pPr algn="ctr"/>
              <a:r>
                <a:rPr lang="en-US" sz="2400" b="1" dirty="0">
                  <a:solidFill>
                    <a:srgbClr val="000000"/>
                  </a:solidFill>
                  <a:latin typeface="Century Gothic" panose="020B0502020202020204" pitchFamily="34" charset="0"/>
                </a:rPr>
                <a:t>E</a:t>
              </a:r>
              <a:endParaRPr lang="en-US" sz="2400" b="1" dirty="0">
                <a:latin typeface="Century Gothic" panose="020B0502020202020204" pitchFamily="34" charset="0"/>
              </a:endParaRPr>
            </a:p>
          </p:txBody>
        </p:sp>
      </p:grpSp>
      <p:graphicFrame>
        <p:nvGraphicFramePr>
          <p:cNvPr id="406" name="Table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65713006"/>
              </p:ext>
            </p:extLst>
          </p:nvPr>
        </p:nvGraphicFramePr>
        <p:xfrm>
          <a:off x="365760" y="7445626"/>
          <a:ext cx="7040880" cy="1884104"/>
        </p:xfrm>
        <a:graphic>
          <a:graphicData uri="http://schemas.openxmlformats.org/drawingml/2006/table">
            <a:tbl>
              <a:tblPr/>
              <a:tblGrid>
                <a:gridCol w="2346960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34696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23551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Data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Mean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Median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23551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Mode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Range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Graph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23551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Probability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Statistics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Survey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23551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Experiment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Sample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Population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23551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Variable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Correlation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Regression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23551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Histogram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Outlier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Average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23551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Percent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Distribution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Analysis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235513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Infer</a:t>
                      </a:r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0" marR="0" marT="0" marB="0">
                    <a:lnL w="0" cap="flat" cmpd="sng" algn="ctr">
                      <a:noFill/>
                    </a:lnL>
                    <a:lnR w="0" cap="flat" cmpd="sng" algn="ctr">
                      <a:noFill/>
                    </a:lnR>
                    <a:lnT w="0" cap="flat" cmpd="sng" algn="ctr">
                      <a:noFill/>
                    </a:lnT>
                    <a:lnB w="0" cap="flat" cmpd="sng" algn="ctr">
                      <a:noFill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sp>
        <p:nvSpPr>
          <p:cNvPr id="407" name="TextBox 406">
            <a:extLst>
              <a:ext uri="{FF2B5EF4-FFF2-40B4-BE49-F238E27FC236}">
                <a16:creationId xmlns:a16="http://schemas.microsoft.com/office/drawing/2014/main" id="{65D650BD-DEFD-9FFE-1C6A-A6888BF3B038}"/>
              </a:ext>
            </a:extLst>
          </p:cNvPr>
          <p:cNvSpPr txBox="1"/>
          <p:nvPr/>
        </p:nvSpPr>
        <p:spPr>
          <a:xfrm>
            <a:off x="660400" y="401442"/>
            <a:ext cx="641985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b="1" dirty="0">
                <a:latin typeface="Century Gothic" panose="020B0502020202020204" pitchFamily="34" charset="0"/>
              </a:rPr>
              <a:t>Statistics Word Search </a:t>
            </a:r>
          </a:p>
        </p:txBody>
      </p:sp>
      <p:sp>
        <p:nvSpPr>
          <p:cNvPr id="408" name="Text Box 2">
            <a:extLst>
              <a:ext uri="{FF2B5EF4-FFF2-40B4-BE49-F238E27FC236}">
                <a16:creationId xmlns:a16="http://schemas.microsoft.com/office/drawing/2014/main" id="{F048C9C0-F151-7A61-9A59-E1A5718B901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371642" y="9373292"/>
            <a:ext cx="6243638" cy="336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1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Created by Sarah Carter | @mathequalslove | mathequalslove.net |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pic>
        <p:nvPicPr>
          <p:cNvPr id="409" name="Picture 3">
            <a:extLst>
              <a:ext uri="{FF2B5EF4-FFF2-40B4-BE49-F238E27FC236}">
                <a16:creationId xmlns:a16="http://schemas.microsoft.com/office/drawing/2014/main" id="{99680B64-1A31-CF2A-B02A-5BDAF7EECBA5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18267" y="9329730"/>
            <a:ext cx="2206625" cy="3063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438</Words>
  <Application>Microsoft Office PowerPoint</Application>
  <PresentationFormat>Custom</PresentationFormat>
  <Paragraphs>425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Century Gothic</vt:lpstr>
      <vt:lpstr>Office Theme</vt:lpstr>
      <vt:lpstr>PowerPoint Presentation</vt:lpstr>
    </vt:vector>
  </TitlesOfParts>
  <Company>PptxGenJS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Wordsearch - Statistics Word Search</dc:title>
  <dc:subject>PptxGenJS Presentation</dc:subject>
  <dc:creator>PptxGenJS</dc:creator>
  <cp:lastModifiedBy>Sarah Carter</cp:lastModifiedBy>
  <cp:revision>2</cp:revision>
  <dcterms:created xsi:type="dcterms:W3CDTF">2025-04-29T02:24:40Z</dcterms:created>
  <dcterms:modified xsi:type="dcterms:W3CDTF">2025-05-05T16:18:30Z</dcterms:modified>
</cp:coreProperties>
</file>