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5" r:id="rId2"/>
    <p:sldId id="276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91B44EF-AC04-4A0F-8E3E-9F696933E457}"/>
    <pc:docChg chg="delSld">
      <pc:chgData name="Sarah Carter" userId="4b4e2a7e9c42e1b2" providerId="LiveId" clId="{791B44EF-AC04-4A0F-8E3E-9F696933E457}" dt="2025-06-05T01:32:11.251" v="0" actId="2696"/>
      <pc:docMkLst>
        <pc:docMk/>
      </pc:docMkLst>
      <pc:sldChg chg="del">
        <pc:chgData name="Sarah Carter" userId="4b4e2a7e9c42e1b2" providerId="LiveId" clId="{791B44EF-AC04-4A0F-8E3E-9F696933E457}" dt="2025-06-05T01:32:11.251" v="0" actId="2696"/>
        <pc:sldMkLst>
          <pc:docMk/>
          <pc:sldMk cId="964399032" sldId="277"/>
        </pc:sldMkLst>
      </pc:sldChg>
      <pc:sldChg chg="del">
        <pc:chgData name="Sarah Carter" userId="4b4e2a7e9c42e1b2" providerId="LiveId" clId="{791B44EF-AC04-4A0F-8E3E-9F696933E457}" dt="2025-06-05T01:32:11.251" v="0" actId="2696"/>
        <pc:sldMkLst>
          <pc:docMk/>
          <pc:sldMk cId="3450120415" sldId="2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STEM CLUB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phrase “STEM CLUB”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9E2965B-18BA-9105-58D5-C53112AF06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29420" y="2093769"/>
            <a:ext cx="1596329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FBD9D335-1BF6-C279-E42A-9286CB5E8FD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742884" y="2093769"/>
            <a:ext cx="1596329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6B86794-DCD6-5022-5BCA-AF914D2A160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19804" y="5575037"/>
            <a:ext cx="1596329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C0F9BE0-3F73-E23F-A702-44F19D20278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742884" y="5575037"/>
            <a:ext cx="1596329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495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STEM CLUB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phrase “STEM CLUB”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B1702FD-BCDE-347B-ED61-4ACBC6FEBF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17" y="2093770"/>
            <a:ext cx="5641967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588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77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2025-06-05T01:24:11Z</dcterms:created>
  <dcterms:modified xsi:type="dcterms:W3CDTF">2025-06-05T01:32:13Z</dcterms:modified>
</cp:coreProperties>
</file>