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70" d="100"/>
          <a:sy n="70" d="100"/>
        </p:scale>
        <p:origin x="1408" y="-10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49D51F09-5190-48FE-AECE-9014094D7FB7}"/>
    <pc:docChg chg="delSld">
      <pc:chgData name="Sarah Carter" userId="4b4e2a7e9c42e1b2" providerId="LiveId" clId="{49D51F09-5190-48FE-AECE-9014094D7FB7}" dt="2025-05-05T16:51:03.631" v="0" actId="2696"/>
      <pc:docMkLst>
        <pc:docMk/>
      </pc:docMkLst>
      <pc:sldChg chg="del">
        <pc:chgData name="Sarah Carter" userId="4b4e2a7e9c42e1b2" providerId="LiveId" clId="{49D51F09-5190-48FE-AECE-9014094D7FB7}" dt="2025-05-05T16:51:03.631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768438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227483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9098146"/>
              </p:ext>
            </p:extLst>
          </p:nvPr>
        </p:nvGraphicFramePr>
        <p:xfrm>
          <a:off x="365760" y="7468927"/>
          <a:ext cx="7040880" cy="1648568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0607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STEM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Science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Technology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607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Engineering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Mathematics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Robot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607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Computer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Code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Physics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607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Chemistry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Biology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Experiment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607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Design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Build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Invent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607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Circuit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Data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Innovation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607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Problem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Research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Solve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607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Discovery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B9C563E7-52BB-9FF4-0BE0-B4C122120F11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STEM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798AF43B-C0AB-0FB4-C66C-D8DFBEEB480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2CC08779-340C-CEFE-2AC2-4C0DA3C624F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438</Words>
  <Application>Microsoft Office PowerPoint</Application>
  <PresentationFormat>Custom</PresentationFormat>
  <Paragraphs>425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STEM Word Search</dc:title>
  <dc:subject>PptxGenJS Presentation</dc:subject>
  <dc:creator>PptxGenJS</dc:creator>
  <cp:lastModifiedBy>Sarah Carter</cp:lastModifiedBy>
  <cp:revision>2</cp:revision>
  <dcterms:created xsi:type="dcterms:W3CDTF">2025-04-29T02:23:52Z</dcterms:created>
  <dcterms:modified xsi:type="dcterms:W3CDTF">2025-05-05T16:51:04Z</dcterms:modified>
</cp:coreProperties>
</file>