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4" r:id="rId3"/>
    <p:sldId id="266" r:id="rId4"/>
    <p:sldId id="268" r:id="rId5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8" d="100"/>
          <a:sy n="48" d="100"/>
        </p:scale>
        <p:origin x="2028" y="36"/>
      </p:cViewPr>
      <p:guideLst>
        <p:guide orient="horz" pos="3120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FCFB7FC5-5334-41AB-9328-4062F9C2BA08}"/>
    <pc:docChg chg="delSld">
      <pc:chgData name="Sarah Carter" userId="4b4e2a7e9c42e1b2" providerId="LiveId" clId="{FCFB7FC5-5334-41AB-9328-4062F9C2BA08}" dt="2024-12-18T14:38:55.361" v="0" actId="2696"/>
      <pc:docMkLst>
        <pc:docMk/>
      </pc:docMkLst>
      <pc:sldChg chg="del">
        <pc:chgData name="Sarah Carter" userId="4b4e2a7e9c42e1b2" providerId="LiveId" clId="{FCFB7FC5-5334-41AB-9328-4062F9C2BA08}" dt="2024-12-18T14:38:55.361" v="0" actId="2696"/>
        <pc:sldMkLst>
          <pc:docMk/>
          <pc:sldMk cId="3996704876" sldId="263"/>
        </pc:sldMkLst>
      </pc:sldChg>
      <pc:sldChg chg="del">
        <pc:chgData name="Sarah Carter" userId="4b4e2a7e9c42e1b2" providerId="LiveId" clId="{FCFB7FC5-5334-41AB-9328-4062F9C2BA08}" dt="2024-12-18T14:38:55.361" v="0" actId="2696"/>
        <pc:sldMkLst>
          <pc:docMk/>
          <pc:sldMk cId="2803788702" sldId="265"/>
        </pc:sldMkLst>
      </pc:sldChg>
      <pc:sldChg chg="del">
        <pc:chgData name="Sarah Carter" userId="4b4e2a7e9c42e1b2" providerId="LiveId" clId="{FCFB7FC5-5334-41AB-9328-4062F9C2BA08}" dt="2024-12-18T14:38:55.361" v="0" actId="2696"/>
        <pc:sldMkLst>
          <pc:docMk/>
          <pc:sldMk cId="3891338754" sldId="267"/>
        </pc:sldMkLst>
      </pc:sldChg>
      <pc:sldChg chg="del">
        <pc:chgData name="Sarah Carter" userId="4b4e2a7e9c42e1b2" providerId="LiveId" clId="{FCFB7FC5-5334-41AB-9328-4062F9C2BA08}" dt="2024-12-18T14:38:55.361" v="0" actId="2696"/>
        <pc:sldMkLst>
          <pc:docMk/>
          <pc:sldMk cId="1099541057" sldId="26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D31CFA-8ECC-BC60-A6B2-B96F9D6A24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1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859DC2-E7CE-1C88-AE6A-E2A218D906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1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5F8249-FF64-4E28-D18D-31FE871BF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43CFEF-F42E-F3E6-BE12-4D9247024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22D08-8E18-E382-4FA8-43ADBDA58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67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DDBCC-885C-FD1C-7C68-808F81FEF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2DE76D-7A33-9813-8833-8E8E29174D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1F1196-4095-45D0-F185-772E9F114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8C7A6A-9DF9-E096-A388-EFB73474D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88E09F-602E-7A24-D7A3-07ADAFECB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240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DA2017-ABA9-6E35-C507-42E2BC2B59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E796A8-9561-0049-6B2C-6FB4E004CF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E9F02-6515-17A2-21A0-2D7AAF5CC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F3EC0F-0B92-B09B-4312-B534C0DF4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8D646B-197B-62E8-960A-ADD3F3974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172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4A0B4-5546-9DBC-AD02-0F715F1D3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750E4-6F59-2241-15BC-A44EFCD644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521DB3-952C-6954-9989-6AEF1EF0A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BC052-7E20-5223-0107-E84C47E8E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9BD7A2-C286-C131-942E-4D737CCCE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322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70ABA-F140-4F4E-197F-D04DB8098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8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86804E-464F-CC44-FF35-125D1A5ED3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8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010A30-D7F9-914B-1DBC-E29A76D65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21CEDA-BC00-D60A-7E2C-2F99AB0BF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E7F97D-1E09-398F-716E-B93DFAC0C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78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BFD94-5BB4-EFEC-F654-DC17C157E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8DF33F-2E78-B0AF-3B38-B760A40733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5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4412CE-5CA5-2331-1978-3841EFBE7F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5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85023-0A8C-E81F-17C6-80EAAA72B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137C81-D87A-522F-62B0-F3A407B8E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DD3567-D101-1807-49AC-A53183F63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700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8687E-CBD9-17A8-AF18-668802720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9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8F2441-6B5B-67BE-1034-6BAF5104E4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9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782E20-8342-73FA-F2B1-4ACAF7955C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9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D0A822-EA86-5B56-EAC3-8BD4F2F6E6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46F8E8-931B-A884-84DE-0FB43E8799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1A2CBB-7492-7CC3-BEA3-53BEB5B6D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27660B8-FB32-DB4F-AF31-2B18ED115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4E825F6-2738-91B7-5B2C-0DC9DED1F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388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2039D-8BAB-2F46-C3DF-AB6F98D91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6284EC-50D5-1E29-0AE8-24648F764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ACFBFE-37EE-9DD9-0E91-B113BB5F3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2BB632-7149-0EDB-C391-54C17D308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099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CEFC53-3B6B-AF14-60E4-925E07296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248D57-CD0A-BF69-748E-BA62EEA34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620035-6B03-11BA-E81B-DD2C00E3A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939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04432-A277-7D11-E496-8FA361F35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FEF18C-00E5-5DD2-5066-C2C7B87669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2CEA58-6B9A-9766-A869-A0CF8E9064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3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A0E461-C4D7-47F6-6D56-F241DC1F8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7D37D5-7519-FBA4-C41B-A4996BB3A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C1C064-6429-932F-A6FC-F54E261D4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091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5A363-7A99-D29E-A989-572701A03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7B5F6A-09E9-AE99-49DC-1D9E42C193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9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FCA950-6635-6E84-74D3-740E248D85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3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2517A6-BD7B-48A3-A875-A01F6F17E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2E0AC4-65C4-40A0-DA82-EC22BA326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338551-1BC8-1622-4730-92E324F0D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2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07D010-4B2E-74D9-A820-E9F57D151E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5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9494FC-3A17-88F5-AD30-C1AA9234CF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5" y="2677585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D803E6-623E-AE88-129F-8D686CE65D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52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B08B56-B721-8ED5-4034-621FBFA0E8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10" y="9322652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A770ED-AF84-70E2-348B-015809985C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52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027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65D394D3-DD8D-B884-8954-B4BF4935DA12}"/>
              </a:ext>
            </a:extLst>
          </p:cNvPr>
          <p:cNvSpPr txBox="1"/>
          <p:nvPr/>
        </p:nvSpPr>
        <p:spPr>
          <a:xfrm>
            <a:off x="5969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</a:t>
            </a:r>
          </a:p>
        </p:txBody>
      </p:sp>
      <p:graphicFrame>
        <p:nvGraphicFramePr>
          <p:cNvPr id="3" name="Sudoku1">
            <a:extLst>
              <a:ext uri="{FF2B5EF4-FFF2-40B4-BE49-F238E27FC236}">
                <a16:creationId xmlns:a16="http://schemas.microsoft.com/office/drawing/2014/main" id="{BDD19D64-ECB4-4249-F4E0-6C25826F04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3393370"/>
              </p:ext>
            </p:extLst>
          </p:nvPr>
        </p:nvGraphicFramePr>
        <p:xfrm>
          <a:off x="5969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3561506481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61778840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05477409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139412902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705355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069024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968806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4886395"/>
                  </a:ext>
                </a:extLst>
              </a:tr>
            </a:tbl>
          </a:graphicData>
        </a:graphic>
      </p:graphicFrame>
      <p:sp>
        <p:nvSpPr>
          <p:cNvPr id="4" name="Level1" hidden="1">
            <a:extLst>
              <a:ext uri="{FF2B5EF4-FFF2-40B4-BE49-F238E27FC236}">
                <a16:creationId xmlns:a16="http://schemas.microsoft.com/office/drawing/2014/main" id="{7EDF2860-C4B4-2E10-5939-E40E45346287}"/>
              </a:ext>
            </a:extLst>
          </p:cNvPr>
          <p:cNvSpPr txBox="1"/>
          <p:nvPr/>
        </p:nvSpPr>
        <p:spPr>
          <a:xfrm>
            <a:off x="5969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A7A044D2-8E68-7621-A8C2-65DCAFD41422}"/>
              </a:ext>
            </a:extLst>
          </p:cNvPr>
          <p:cNvSpPr txBox="1"/>
          <p:nvPr/>
        </p:nvSpPr>
        <p:spPr>
          <a:xfrm>
            <a:off x="40386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</a:t>
            </a:r>
          </a:p>
        </p:txBody>
      </p:sp>
      <p:graphicFrame>
        <p:nvGraphicFramePr>
          <p:cNvPr id="6" name="Sudoku2">
            <a:extLst>
              <a:ext uri="{FF2B5EF4-FFF2-40B4-BE49-F238E27FC236}">
                <a16:creationId xmlns:a16="http://schemas.microsoft.com/office/drawing/2014/main" id="{2FAB4A35-1484-6CA6-ECD5-C1B1C42501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480717"/>
              </p:ext>
            </p:extLst>
          </p:nvPr>
        </p:nvGraphicFramePr>
        <p:xfrm>
          <a:off x="40386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162694637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098936734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806884624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239560409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631320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925343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674753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8114628"/>
                  </a:ext>
                </a:extLst>
              </a:tr>
            </a:tbl>
          </a:graphicData>
        </a:graphic>
      </p:graphicFrame>
      <p:sp>
        <p:nvSpPr>
          <p:cNvPr id="7" name="Level2" hidden="1">
            <a:extLst>
              <a:ext uri="{FF2B5EF4-FFF2-40B4-BE49-F238E27FC236}">
                <a16:creationId xmlns:a16="http://schemas.microsoft.com/office/drawing/2014/main" id="{F25B68CF-B34C-5E9F-226C-835A23C0F3BE}"/>
              </a:ext>
            </a:extLst>
          </p:cNvPr>
          <p:cNvSpPr txBox="1"/>
          <p:nvPr/>
        </p:nvSpPr>
        <p:spPr>
          <a:xfrm>
            <a:off x="40386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079DBBA0-6376-4848-71FF-CC34983A4FC2}"/>
              </a:ext>
            </a:extLst>
          </p:cNvPr>
          <p:cNvSpPr txBox="1"/>
          <p:nvPr/>
        </p:nvSpPr>
        <p:spPr>
          <a:xfrm>
            <a:off x="5969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</a:t>
            </a:r>
          </a:p>
        </p:txBody>
      </p:sp>
      <p:graphicFrame>
        <p:nvGraphicFramePr>
          <p:cNvPr id="9" name="Sudoku3">
            <a:extLst>
              <a:ext uri="{FF2B5EF4-FFF2-40B4-BE49-F238E27FC236}">
                <a16:creationId xmlns:a16="http://schemas.microsoft.com/office/drawing/2014/main" id="{B081A59B-83BF-F55E-4506-825B857806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7572196"/>
              </p:ext>
            </p:extLst>
          </p:nvPr>
        </p:nvGraphicFramePr>
        <p:xfrm>
          <a:off x="5969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90374910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91276772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630500813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200336342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575807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395685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750586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7748268"/>
                  </a:ext>
                </a:extLst>
              </a:tr>
            </a:tbl>
          </a:graphicData>
        </a:graphic>
      </p:graphicFrame>
      <p:sp>
        <p:nvSpPr>
          <p:cNvPr id="10" name="Level3" hidden="1">
            <a:extLst>
              <a:ext uri="{FF2B5EF4-FFF2-40B4-BE49-F238E27FC236}">
                <a16:creationId xmlns:a16="http://schemas.microsoft.com/office/drawing/2014/main" id="{DE3155EC-08B6-D4BD-7F29-FAC74457F8FD}"/>
              </a:ext>
            </a:extLst>
          </p:cNvPr>
          <p:cNvSpPr txBox="1"/>
          <p:nvPr/>
        </p:nvSpPr>
        <p:spPr>
          <a:xfrm>
            <a:off x="5969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81AEA5ED-1BBC-ABD2-F4DC-90D45B81A291}"/>
              </a:ext>
            </a:extLst>
          </p:cNvPr>
          <p:cNvSpPr txBox="1"/>
          <p:nvPr/>
        </p:nvSpPr>
        <p:spPr>
          <a:xfrm>
            <a:off x="40386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</a:t>
            </a:r>
          </a:p>
        </p:txBody>
      </p:sp>
      <p:graphicFrame>
        <p:nvGraphicFramePr>
          <p:cNvPr id="12" name="Sudoku4">
            <a:extLst>
              <a:ext uri="{FF2B5EF4-FFF2-40B4-BE49-F238E27FC236}">
                <a16:creationId xmlns:a16="http://schemas.microsoft.com/office/drawing/2014/main" id="{996864DD-6485-FD47-22C3-C6281AEEF5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1494505"/>
              </p:ext>
            </p:extLst>
          </p:nvPr>
        </p:nvGraphicFramePr>
        <p:xfrm>
          <a:off x="40386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51462259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798441377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918343639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92635761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163905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636946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297590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4842763"/>
                  </a:ext>
                </a:extLst>
              </a:tr>
            </a:tbl>
          </a:graphicData>
        </a:graphic>
      </p:graphicFrame>
      <p:sp>
        <p:nvSpPr>
          <p:cNvPr id="13" name="Level4" hidden="1">
            <a:extLst>
              <a:ext uri="{FF2B5EF4-FFF2-40B4-BE49-F238E27FC236}">
                <a16:creationId xmlns:a16="http://schemas.microsoft.com/office/drawing/2014/main" id="{21BBCC5E-8B0B-2CF7-84A0-F44F591694D6}"/>
              </a:ext>
            </a:extLst>
          </p:cNvPr>
          <p:cNvSpPr txBox="1"/>
          <p:nvPr/>
        </p:nvSpPr>
        <p:spPr>
          <a:xfrm>
            <a:off x="40386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727A9B-2D87-167E-E96E-C419464CF84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381000"/>
            <a:ext cx="6756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4X4 SUDOKU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60F3AB3-6070-2559-2E44-C74C62C3948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96900" y="1015414"/>
            <a:ext cx="657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Complete the grids below so that each row, each column, and each outlined square contains the numbers 1-4 exactly once. 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9D5FF5B-15A2-35D8-61C0-E90F811FD00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5CC049E-61CB-2CD8-36E2-16EF5CA4681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609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2C3CF5-CD9C-40B4-CAF4-88DD291E9E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56854963-64E2-7676-A24D-AFC62F62B10B}"/>
              </a:ext>
            </a:extLst>
          </p:cNvPr>
          <p:cNvSpPr txBox="1"/>
          <p:nvPr/>
        </p:nvSpPr>
        <p:spPr>
          <a:xfrm>
            <a:off x="5969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</a:t>
            </a:r>
          </a:p>
        </p:txBody>
      </p:sp>
      <p:graphicFrame>
        <p:nvGraphicFramePr>
          <p:cNvPr id="3" name="Sudoku1">
            <a:extLst>
              <a:ext uri="{FF2B5EF4-FFF2-40B4-BE49-F238E27FC236}">
                <a16:creationId xmlns:a16="http://schemas.microsoft.com/office/drawing/2014/main" id="{D066731A-232F-3167-035B-D3D865BC6A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8910609"/>
              </p:ext>
            </p:extLst>
          </p:nvPr>
        </p:nvGraphicFramePr>
        <p:xfrm>
          <a:off x="5969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3561506481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61778840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05477409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139412902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705355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069024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968806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4886395"/>
                  </a:ext>
                </a:extLst>
              </a:tr>
            </a:tbl>
          </a:graphicData>
        </a:graphic>
      </p:graphicFrame>
      <p:sp>
        <p:nvSpPr>
          <p:cNvPr id="4" name="Level1" hidden="1">
            <a:extLst>
              <a:ext uri="{FF2B5EF4-FFF2-40B4-BE49-F238E27FC236}">
                <a16:creationId xmlns:a16="http://schemas.microsoft.com/office/drawing/2014/main" id="{975F92C5-4375-A9C2-5739-F5737E527531}"/>
              </a:ext>
            </a:extLst>
          </p:cNvPr>
          <p:cNvSpPr txBox="1"/>
          <p:nvPr/>
        </p:nvSpPr>
        <p:spPr>
          <a:xfrm>
            <a:off x="5969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11C10F7E-E5C3-CA0F-6C4B-60A0EE071B43}"/>
              </a:ext>
            </a:extLst>
          </p:cNvPr>
          <p:cNvSpPr txBox="1"/>
          <p:nvPr/>
        </p:nvSpPr>
        <p:spPr>
          <a:xfrm>
            <a:off x="40386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- 6</a:t>
            </a:r>
          </a:p>
        </p:txBody>
      </p:sp>
      <p:graphicFrame>
        <p:nvGraphicFramePr>
          <p:cNvPr id="6" name="Sudoku2">
            <a:extLst>
              <a:ext uri="{FF2B5EF4-FFF2-40B4-BE49-F238E27FC236}">
                <a16:creationId xmlns:a16="http://schemas.microsoft.com/office/drawing/2014/main" id="{8C54C595-7DFC-43FA-2882-D13118F04F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3869243"/>
              </p:ext>
            </p:extLst>
          </p:nvPr>
        </p:nvGraphicFramePr>
        <p:xfrm>
          <a:off x="40386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162694637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098936734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806884624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239560409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631320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925343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674753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8114628"/>
                  </a:ext>
                </a:extLst>
              </a:tr>
            </a:tbl>
          </a:graphicData>
        </a:graphic>
      </p:graphicFrame>
      <p:sp>
        <p:nvSpPr>
          <p:cNvPr id="7" name="Level2" hidden="1">
            <a:extLst>
              <a:ext uri="{FF2B5EF4-FFF2-40B4-BE49-F238E27FC236}">
                <a16:creationId xmlns:a16="http://schemas.microsoft.com/office/drawing/2014/main" id="{FBE06617-31AF-7A5A-27CF-5B85EA363EF2}"/>
              </a:ext>
            </a:extLst>
          </p:cNvPr>
          <p:cNvSpPr txBox="1"/>
          <p:nvPr/>
        </p:nvSpPr>
        <p:spPr>
          <a:xfrm>
            <a:off x="40386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F5BBE496-B88E-4778-5C72-0F15025795D4}"/>
              </a:ext>
            </a:extLst>
          </p:cNvPr>
          <p:cNvSpPr txBox="1"/>
          <p:nvPr/>
        </p:nvSpPr>
        <p:spPr>
          <a:xfrm>
            <a:off x="5969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- 7</a:t>
            </a:r>
          </a:p>
        </p:txBody>
      </p:sp>
      <p:graphicFrame>
        <p:nvGraphicFramePr>
          <p:cNvPr id="9" name="Sudoku3">
            <a:extLst>
              <a:ext uri="{FF2B5EF4-FFF2-40B4-BE49-F238E27FC236}">
                <a16:creationId xmlns:a16="http://schemas.microsoft.com/office/drawing/2014/main" id="{AA9936C9-E0C8-F4FC-2DB8-1DB2E3E74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9272221"/>
              </p:ext>
            </p:extLst>
          </p:nvPr>
        </p:nvGraphicFramePr>
        <p:xfrm>
          <a:off x="5969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90374910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91276772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630500813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200336342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575807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395685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750586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7748268"/>
                  </a:ext>
                </a:extLst>
              </a:tr>
            </a:tbl>
          </a:graphicData>
        </a:graphic>
      </p:graphicFrame>
      <p:sp>
        <p:nvSpPr>
          <p:cNvPr id="10" name="Level3" hidden="1">
            <a:extLst>
              <a:ext uri="{FF2B5EF4-FFF2-40B4-BE49-F238E27FC236}">
                <a16:creationId xmlns:a16="http://schemas.microsoft.com/office/drawing/2014/main" id="{45D93DA3-DE7D-0567-B982-876049761C52}"/>
              </a:ext>
            </a:extLst>
          </p:cNvPr>
          <p:cNvSpPr txBox="1"/>
          <p:nvPr/>
        </p:nvSpPr>
        <p:spPr>
          <a:xfrm>
            <a:off x="5969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DAC27804-B2E4-85E8-FD7F-19A5A9CF40C4}"/>
              </a:ext>
            </a:extLst>
          </p:cNvPr>
          <p:cNvSpPr txBox="1"/>
          <p:nvPr/>
        </p:nvSpPr>
        <p:spPr>
          <a:xfrm>
            <a:off x="40386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- 8</a:t>
            </a:r>
          </a:p>
        </p:txBody>
      </p:sp>
      <p:graphicFrame>
        <p:nvGraphicFramePr>
          <p:cNvPr id="12" name="Sudoku4">
            <a:extLst>
              <a:ext uri="{FF2B5EF4-FFF2-40B4-BE49-F238E27FC236}">
                <a16:creationId xmlns:a16="http://schemas.microsoft.com/office/drawing/2014/main" id="{A59FD9C1-83E4-D13E-F585-A07008B91A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3029760"/>
              </p:ext>
            </p:extLst>
          </p:nvPr>
        </p:nvGraphicFramePr>
        <p:xfrm>
          <a:off x="40386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51462259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798441377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918343639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92635761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163905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636946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297590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4842763"/>
                  </a:ext>
                </a:extLst>
              </a:tr>
            </a:tbl>
          </a:graphicData>
        </a:graphic>
      </p:graphicFrame>
      <p:sp>
        <p:nvSpPr>
          <p:cNvPr id="13" name="Level4" hidden="1">
            <a:extLst>
              <a:ext uri="{FF2B5EF4-FFF2-40B4-BE49-F238E27FC236}">
                <a16:creationId xmlns:a16="http://schemas.microsoft.com/office/drawing/2014/main" id="{D53CB1FA-16E0-2940-08A8-34CD4FCBF858}"/>
              </a:ext>
            </a:extLst>
          </p:cNvPr>
          <p:cNvSpPr txBox="1"/>
          <p:nvPr/>
        </p:nvSpPr>
        <p:spPr>
          <a:xfrm>
            <a:off x="40386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68EBBBA-9587-D801-A421-8E341742EB7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381000"/>
            <a:ext cx="6756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4X4 SUDOKU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CEF0D0E-22CC-C447-35A2-7A73007006B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96900" y="1015414"/>
            <a:ext cx="657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Complete the grids below so that each row, each column, and each outlined square contains the numbers 1-4 exactly once. 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9B3411-8B46-4D53-D73B-6E09839F30A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334BBDE9-73E3-DCA4-3F9D-6377741B226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887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F64C0A-874A-DE79-FFE5-04D31CD321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1289FE45-9448-70E5-021E-276EFECF3B9B}"/>
              </a:ext>
            </a:extLst>
          </p:cNvPr>
          <p:cNvSpPr txBox="1"/>
          <p:nvPr/>
        </p:nvSpPr>
        <p:spPr>
          <a:xfrm>
            <a:off x="5969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- 9</a:t>
            </a:r>
          </a:p>
        </p:txBody>
      </p:sp>
      <p:graphicFrame>
        <p:nvGraphicFramePr>
          <p:cNvPr id="3" name="Sudoku1">
            <a:extLst>
              <a:ext uri="{FF2B5EF4-FFF2-40B4-BE49-F238E27FC236}">
                <a16:creationId xmlns:a16="http://schemas.microsoft.com/office/drawing/2014/main" id="{C6C32190-568E-F32D-2A8A-F1AD2B4376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7407493"/>
              </p:ext>
            </p:extLst>
          </p:nvPr>
        </p:nvGraphicFramePr>
        <p:xfrm>
          <a:off x="5969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3561506481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61778840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05477409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139412902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705355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069024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968806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4886395"/>
                  </a:ext>
                </a:extLst>
              </a:tr>
            </a:tbl>
          </a:graphicData>
        </a:graphic>
      </p:graphicFrame>
      <p:sp>
        <p:nvSpPr>
          <p:cNvPr id="4" name="Level1" hidden="1">
            <a:extLst>
              <a:ext uri="{FF2B5EF4-FFF2-40B4-BE49-F238E27FC236}">
                <a16:creationId xmlns:a16="http://schemas.microsoft.com/office/drawing/2014/main" id="{3E3790D2-C4AE-FF37-2AA5-73CDEEF3AB31}"/>
              </a:ext>
            </a:extLst>
          </p:cNvPr>
          <p:cNvSpPr txBox="1"/>
          <p:nvPr/>
        </p:nvSpPr>
        <p:spPr>
          <a:xfrm>
            <a:off x="5969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74F4834A-15C6-767E-23BC-D1A74C07ED2B}"/>
              </a:ext>
            </a:extLst>
          </p:cNvPr>
          <p:cNvSpPr txBox="1"/>
          <p:nvPr/>
        </p:nvSpPr>
        <p:spPr>
          <a:xfrm>
            <a:off x="40386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- 10</a:t>
            </a:r>
          </a:p>
        </p:txBody>
      </p:sp>
      <p:graphicFrame>
        <p:nvGraphicFramePr>
          <p:cNvPr id="6" name="Sudoku2">
            <a:extLst>
              <a:ext uri="{FF2B5EF4-FFF2-40B4-BE49-F238E27FC236}">
                <a16:creationId xmlns:a16="http://schemas.microsoft.com/office/drawing/2014/main" id="{9125B6F3-5990-2E6C-7DA3-4D118B607D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6512545"/>
              </p:ext>
            </p:extLst>
          </p:nvPr>
        </p:nvGraphicFramePr>
        <p:xfrm>
          <a:off x="40386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162694637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098936734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806884624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239560409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631320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925343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674753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8114628"/>
                  </a:ext>
                </a:extLst>
              </a:tr>
            </a:tbl>
          </a:graphicData>
        </a:graphic>
      </p:graphicFrame>
      <p:sp>
        <p:nvSpPr>
          <p:cNvPr id="7" name="Level2" hidden="1">
            <a:extLst>
              <a:ext uri="{FF2B5EF4-FFF2-40B4-BE49-F238E27FC236}">
                <a16:creationId xmlns:a16="http://schemas.microsoft.com/office/drawing/2014/main" id="{0F891BEF-EDEE-E6C1-C78C-A2432C5C342B}"/>
              </a:ext>
            </a:extLst>
          </p:cNvPr>
          <p:cNvSpPr txBox="1"/>
          <p:nvPr/>
        </p:nvSpPr>
        <p:spPr>
          <a:xfrm>
            <a:off x="40386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39057920-54A2-4ACE-CB50-37EC8CF5B7AF}"/>
              </a:ext>
            </a:extLst>
          </p:cNvPr>
          <p:cNvSpPr txBox="1"/>
          <p:nvPr/>
        </p:nvSpPr>
        <p:spPr>
          <a:xfrm>
            <a:off x="5969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- 11</a:t>
            </a:r>
          </a:p>
        </p:txBody>
      </p:sp>
      <p:graphicFrame>
        <p:nvGraphicFramePr>
          <p:cNvPr id="9" name="Sudoku3">
            <a:extLst>
              <a:ext uri="{FF2B5EF4-FFF2-40B4-BE49-F238E27FC236}">
                <a16:creationId xmlns:a16="http://schemas.microsoft.com/office/drawing/2014/main" id="{CEB12CC3-E6D3-9BD9-3152-DF4D629159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908801"/>
              </p:ext>
            </p:extLst>
          </p:nvPr>
        </p:nvGraphicFramePr>
        <p:xfrm>
          <a:off x="5969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90374910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91276772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630500813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200336342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575807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395685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750586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7748268"/>
                  </a:ext>
                </a:extLst>
              </a:tr>
            </a:tbl>
          </a:graphicData>
        </a:graphic>
      </p:graphicFrame>
      <p:sp>
        <p:nvSpPr>
          <p:cNvPr id="10" name="Level3" hidden="1">
            <a:extLst>
              <a:ext uri="{FF2B5EF4-FFF2-40B4-BE49-F238E27FC236}">
                <a16:creationId xmlns:a16="http://schemas.microsoft.com/office/drawing/2014/main" id="{8883686A-8C02-F963-C294-6F17813E9036}"/>
              </a:ext>
            </a:extLst>
          </p:cNvPr>
          <p:cNvSpPr txBox="1"/>
          <p:nvPr/>
        </p:nvSpPr>
        <p:spPr>
          <a:xfrm>
            <a:off x="5969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FC4BBE9C-E1AC-3E84-125E-AED8B4B8FB9D}"/>
              </a:ext>
            </a:extLst>
          </p:cNvPr>
          <p:cNvSpPr txBox="1"/>
          <p:nvPr/>
        </p:nvSpPr>
        <p:spPr>
          <a:xfrm>
            <a:off x="40386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- 12</a:t>
            </a:r>
          </a:p>
        </p:txBody>
      </p:sp>
      <p:graphicFrame>
        <p:nvGraphicFramePr>
          <p:cNvPr id="12" name="Sudoku4">
            <a:extLst>
              <a:ext uri="{FF2B5EF4-FFF2-40B4-BE49-F238E27FC236}">
                <a16:creationId xmlns:a16="http://schemas.microsoft.com/office/drawing/2014/main" id="{84C01014-342D-CB3E-88F0-3C0D1028FB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9743663"/>
              </p:ext>
            </p:extLst>
          </p:nvPr>
        </p:nvGraphicFramePr>
        <p:xfrm>
          <a:off x="40386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51462259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798441377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918343639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92635761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163905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636946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297590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4842763"/>
                  </a:ext>
                </a:extLst>
              </a:tr>
            </a:tbl>
          </a:graphicData>
        </a:graphic>
      </p:graphicFrame>
      <p:sp>
        <p:nvSpPr>
          <p:cNvPr id="13" name="Level4" hidden="1">
            <a:extLst>
              <a:ext uri="{FF2B5EF4-FFF2-40B4-BE49-F238E27FC236}">
                <a16:creationId xmlns:a16="http://schemas.microsoft.com/office/drawing/2014/main" id="{1D46462C-00D2-D125-8D87-3094D62372B5}"/>
              </a:ext>
            </a:extLst>
          </p:cNvPr>
          <p:cNvSpPr txBox="1"/>
          <p:nvPr/>
        </p:nvSpPr>
        <p:spPr>
          <a:xfrm>
            <a:off x="40386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961073B-1343-EABC-EB5B-80E93916A9F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381000"/>
            <a:ext cx="6756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4X4 SUDOKU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565F8E-2475-7FC5-0BCC-D2CB1E572D3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96900" y="1015414"/>
            <a:ext cx="657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Complete the grids below so that each row, each column, and each outlined square contains the numbers 1-4 exactly once. 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9FE0CFF-F1E0-0D3C-C66C-5B0CCBFB213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C68764B-97AE-0DAC-583C-B74BC1C1A78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017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358BE6-2B78-56CB-7F70-CEAC54758E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54046253-C98D-BE34-0FE3-1E3395A883E8}"/>
              </a:ext>
            </a:extLst>
          </p:cNvPr>
          <p:cNvSpPr txBox="1"/>
          <p:nvPr/>
        </p:nvSpPr>
        <p:spPr>
          <a:xfrm>
            <a:off x="5969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- 13</a:t>
            </a:r>
          </a:p>
        </p:txBody>
      </p:sp>
      <p:graphicFrame>
        <p:nvGraphicFramePr>
          <p:cNvPr id="3" name="Sudoku1">
            <a:extLst>
              <a:ext uri="{FF2B5EF4-FFF2-40B4-BE49-F238E27FC236}">
                <a16:creationId xmlns:a16="http://schemas.microsoft.com/office/drawing/2014/main" id="{A74056EE-F0BB-A4A9-43CB-3EB13127A6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6850849"/>
              </p:ext>
            </p:extLst>
          </p:nvPr>
        </p:nvGraphicFramePr>
        <p:xfrm>
          <a:off x="5969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3561506481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61778840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05477409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139412902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705355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069024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968806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4886395"/>
                  </a:ext>
                </a:extLst>
              </a:tr>
            </a:tbl>
          </a:graphicData>
        </a:graphic>
      </p:graphicFrame>
      <p:sp>
        <p:nvSpPr>
          <p:cNvPr id="4" name="Level1" hidden="1">
            <a:extLst>
              <a:ext uri="{FF2B5EF4-FFF2-40B4-BE49-F238E27FC236}">
                <a16:creationId xmlns:a16="http://schemas.microsoft.com/office/drawing/2014/main" id="{C4A3D5B4-50ED-21DC-6279-EA247CFB1A4C}"/>
              </a:ext>
            </a:extLst>
          </p:cNvPr>
          <p:cNvSpPr txBox="1"/>
          <p:nvPr/>
        </p:nvSpPr>
        <p:spPr>
          <a:xfrm>
            <a:off x="5969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9BE8A865-3C0F-D20B-2C16-6E01F8ED6AF9}"/>
              </a:ext>
            </a:extLst>
          </p:cNvPr>
          <p:cNvSpPr txBox="1"/>
          <p:nvPr/>
        </p:nvSpPr>
        <p:spPr>
          <a:xfrm>
            <a:off x="40386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- 14</a:t>
            </a:r>
          </a:p>
        </p:txBody>
      </p:sp>
      <p:graphicFrame>
        <p:nvGraphicFramePr>
          <p:cNvPr id="6" name="Sudoku2">
            <a:extLst>
              <a:ext uri="{FF2B5EF4-FFF2-40B4-BE49-F238E27FC236}">
                <a16:creationId xmlns:a16="http://schemas.microsoft.com/office/drawing/2014/main" id="{FB98656C-BCF9-ABD2-B779-5F6179D8AF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2400789"/>
              </p:ext>
            </p:extLst>
          </p:nvPr>
        </p:nvGraphicFramePr>
        <p:xfrm>
          <a:off x="40386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162694637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098936734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806884624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239560409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631320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925343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674753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8114628"/>
                  </a:ext>
                </a:extLst>
              </a:tr>
            </a:tbl>
          </a:graphicData>
        </a:graphic>
      </p:graphicFrame>
      <p:sp>
        <p:nvSpPr>
          <p:cNvPr id="7" name="Level2" hidden="1">
            <a:extLst>
              <a:ext uri="{FF2B5EF4-FFF2-40B4-BE49-F238E27FC236}">
                <a16:creationId xmlns:a16="http://schemas.microsoft.com/office/drawing/2014/main" id="{50F770B8-C7CE-D2BE-D613-4F53F9930680}"/>
              </a:ext>
            </a:extLst>
          </p:cNvPr>
          <p:cNvSpPr txBox="1"/>
          <p:nvPr/>
        </p:nvSpPr>
        <p:spPr>
          <a:xfrm>
            <a:off x="40386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3AE8A134-5AED-3286-5039-1FC53F505C42}"/>
              </a:ext>
            </a:extLst>
          </p:cNvPr>
          <p:cNvSpPr txBox="1"/>
          <p:nvPr/>
        </p:nvSpPr>
        <p:spPr>
          <a:xfrm>
            <a:off x="5969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- 15</a:t>
            </a:r>
          </a:p>
        </p:txBody>
      </p:sp>
      <p:graphicFrame>
        <p:nvGraphicFramePr>
          <p:cNvPr id="9" name="Sudoku3">
            <a:extLst>
              <a:ext uri="{FF2B5EF4-FFF2-40B4-BE49-F238E27FC236}">
                <a16:creationId xmlns:a16="http://schemas.microsoft.com/office/drawing/2014/main" id="{8B396ECD-B5A6-592B-CD24-F02599C90A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5658015"/>
              </p:ext>
            </p:extLst>
          </p:nvPr>
        </p:nvGraphicFramePr>
        <p:xfrm>
          <a:off x="5969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90374910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91276772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630500813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200336342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575807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395685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750586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7748268"/>
                  </a:ext>
                </a:extLst>
              </a:tr>
            </a:tbl>
          </a:graphicData>
        </a:graphic>
      </p:graphicFrame>
      <p:sp>
        <p:nvSpPr>
          <p:cNvPr id="10" name="Level3" hidden="1">
            <a:extLst>
              <a:ext uri="{FF2B5EF4-FFF2-40B4-BE49-F238E27FC236}">
                <a16:creationId xmlns:a16="http://schemas.microsoft.com/office/drawing/2014/main" id="{1D163241-9371-7AB8-FED0-0CBB44FB2AC0}"/>
              </a:ext>
            </a:extLst>
          </p:cNvPr>
          <p:cNvSpPr txBox="1"/>
          <p:nvPr/>
        </p:nvSpPr>
        <p:spPr>
          <a:xfrm>
            <a:off x="5969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09A50735-2D5E-4B2A-8E6F-35C26F7C3A80}"/>
              </a:ext>
            </a:extLst>
          </p:cNvPr>
          <p:cNvSpPr txBox="1"/>
          <p:nvPr/>
        </p:nvSpPr>
        <p:spPr>
          <a:xfrm>
            <a:off x="40386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- 16</a:t>
            </a:r>
          </a:p>
        </p:txBody>
      </p:sp>
      <p:graphicFrame>
        <p:nvGraphicFramePr>
          <p:cNvPr id="12" name="Sudoku4">
            <a:extLst>
              <a:ext uri="{FF2B5EF4-FFF2-40B4-BE49-F238E27FC236}">
                <a16:creationId xmlns:a16="http://schemas.microsoft.com/office/drawing/2014/main" id="{386B427B-B067-0C7E-DE65-4FE17A7DB6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7815294"/>
              </p:ext>
            </p:extLst>
          </p:nvPr>
        </p:nvGraphicFramePr>
        <p:xfrm>
          <a:off x="40386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51462259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798441377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918343639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92635761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163905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636946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297590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2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4842763"/>
                  </a:ext>
                </a:extLst>
              </a:tr>
            </a:tbl>
          </a:graphicData>
        </a:graphic>
      </p:graphicFrame>
      <p:sp>
        <p:nvSpPr>
          <p:cNvPr id="13" name="Level4" hidden="1">
            <a:extLst>
              <a:ext uri="{FF2B5EF4-FFF2-40B4-BE49-F238E27FC236}">
                <a16:creationId xmlns:a16="http://schemas.microsoft.com/office/drawing/2014/main" id="{B5A8560F-DDAE-C685-34F8-A6E87ED0FD84}"/>
              </a:ext>
            </a:extLst>
          </p:cNvPr>
          <p:cNvSpPr txBox="1"/>
          <p:nvPr/>
        </p:nvSpPr>
        <p:spPr>
          <a:xfrm>
            <a:off x="40386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0C8ECEC-104F-3CD6-288C-EF089101F40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381000"/>
            <a:ext cx="6756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4X4 SUDOKU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1CEF0BB-DA16-B563-9EFC-54A89A569A5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96900" y="1015414"/>
            <a:ext cx="657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Complete the grids below so that each row, each column, and each outlined square contains the numbers 1-4 exactly once. 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7F0F3D0-1D11-AEF1-D3CE-3832242C13A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2982B62-BEE9-3DDC-75CA-11212A1D636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8953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0"/>
  <p:tag name="SLIDES" val="1,2,3,4,5,6,7,8,9"/>
  <p:tag name="RESULT" val="slide-262-1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2"/>
  <p:tag name="SLIDES" val="1,2,3,4,5,6,7,8,9"/>
  <p:tag name="RESULT" val="slide-266-1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9"/>
  <p:tag name="SLIDES" val="1,2,3,4,5,6,7,8,9"/>
  <p:tag name="RESULT" val="slide-266-1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8"/>
  <p:tag name="SLIDES" val="1,2,3,4,5,6,7,8,9"/>
  <p:tag name="RESULT" val="slide-266-1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0"/>
  <p:tag name="SLIDES" val="1,2,3,4,5,6,7,8,9"/>
  <p:tag name="RESULT" val="slide-268-1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2"/>
  <p:tag name="SLIDES" val="1,2,3,4,5,6,7,8,9"/>
  <p:tag name="RESULT" val="slide-268-1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9"/>
  <p:tag name="SLIDES" val="1,2,3,4,5,6,7,8,9"/>
  <p:tag name="RESULT" val="slide-268-1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8"/>
  <p:tag name="SLIDES" val="1,2,3,4,5,6,7,8,9"/>
  <p:tag name="RESULT" val="slide-268-1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2"/>
  <p:tag name="SLIDES" val="1,2,3,4,5,6,7,8,9"/>
  <p:tag name="RESULT" val="slide-262-1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9"/>
  <p:tag name="SLIDES" val="1,2,3,4,5,6,7,8,9"/>
  <p:tag name="RESULT" val="slide-262-1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8"/>
  <p:tag name="SLIDES" val="1,2,3,4,5,6,7,8,9"/>
  <p:tag name="RESULT" val="slide-262-1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0"/>
  <p:tag name="SLIDES" val="1,2,3,4,5,6,7,8,9"/>
  <p:tag name="RESULT" val="slide-264-1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2"/>
  <p:tag name="SLIDES" val="1,2,3,4,5,6,7,8,9"/>
  <p:tag name="RESULT" val="slide-264-1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9"/>
  <p:tag name="SLIDES" val="1,2,3,4,5,6,7,8,9"/>
  <p:tag name="RESULT" val="slide-264-1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8"/>
  <p:tag name="SLIDES" val="1,2,3,4,5,6,7,8,9"/>
  <p:tag name="RESULT" val="slide-264-1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0"/>
  <p:tag name="SLIDES" val="1,2,3,4,5,6,7,8,9"/>
  <p:tag name="RESULT" val="slide-266-1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928</TotalTime>
  <Words>420</Words>
  <Application>Microsoft Office PowerPoint</Application>
  <PresentationFormat>Custom</PresentationFormat>
  <Paragraphs>172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8</cp:revision>
  <dcterms:created xsi:type="dcterms:W3CDTF">2024-12-08T15:03:16Z</dcterms:created>
  <dcterms:modified xsi:type="dcterms:W3CDTF">2024-12-18T14:38:57Z</dcterms:modified>
</cp:coreProperties>
</file>