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311F8D-93FF-4AF8-B7D2-ED81CCD1767C}" v="4" dt="2025-03-20T02:22:30.6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73" d="100"/>
          <a:sy n="73" d="100"/>
        </p:scale>
        <p:origin x="134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CC311F8D-93FF-4AF8-B7D2-ED81CCD1767C}"/>
    <pc:docChg chg="modSld">
      <pc:chgData name="Sarah Carter" userId="4b4e2a7e9c42e1b2" providerId="LiveId" clId="{CC311F8D-93FF-4AF8-B7D2-ED81CCD1767C}" dt="2025-03-20T02:22:30.664" v="27" actId="14826"/>
      <pc:docMkLst>
        <pc:docMk/>
      </pc:docMkLst>
      <pc:sldChg chg="modSp mod">
        <pc:chgData name="Sarah Carter" userId="4b4e2a7e9c42e1b2" providerId="LiveId" clId="{CC311F8D-93FF-4AF8-B7D2-ED81CCD1767C}" dt="2025-03-20T02:22:30.664" v="27" actId="14826"/>
        <pc:sldMkLst>
          <pc:docMk/>
          <pc:sldMk cId="3727264860" sldId="256"/>
        </pc:sldMkLst>
        <pc:spChg chg="mod">
          <ac:chgData name="Sarah Carter" userId="4b4e2a7e9c42e1b2" providerId="LiveId" clId="{CC311F8D-93FF-4AF8-B7D2-ED81CCD1767C}" dt="2025-03-20T02:21:43.856" v="11" actId="20577"/>
          <ac:spMkLst>
            <pc:docMk/>
            <pc:sldMk cId="3727264860" sldId="256"/>
            <ac:spMk id="6" creationId="{A44AC79E-5C2D-2191-1AEB-B96E7CD42E36}"/>
          </ac:spMkLst>
        </pc:spChg>
        <pc:spChg chg="mod">
          <ac:chgData name="Sarah Carter" userId="4b4e2a7e9c42e1b2" providerId="LiveId" clId="{CC311F8D-93FF-4AF8-B7D2-ED81CCD1767C}" dt="2025-03-20T02:21:49.571" v="23" actId="20577"/>
          <ac:spMkLst>
            <pc:docMk/>
            <pc:sldMk cId="3727264860" sldId="256"/>
            <ac:spMk id="7" creationId="{DAAC3C5F-262C-4F7F-3B63-D50E20846E5D}"/>
          </ac:spMkLst>
        </pc:spChg>
        <pc:picChg chg="mod">
          <ac:chgData name="Sarah Carter" userId="4b4e2a7e9c42e1b2" providerId="LiveId" clId="{CC311F8D-93FF-4AF8-B7D2-ED81CCD1767C}" dt="2025-03-20T02:22:30.664" v="27" actId="14826"/>
          <ac:picMkLst>
            <pc:docMk/>
            <pc:sldMk cId="3727264860" sldId="256"/>
            <ac:picMk id="5" creationId="{F846EA28-33C9-2F89-4E0D-77E0622E4657}"/>
          </ac:picMkLst>
        </pc:picChg>
        <pc:picChg chg="mod">
          <ac:chgData name="Sarah Carter" userId="4b4e2a7e9c42e1b2" providerId="LiveId" clId="{CC311F8D-93FF-4AF8-B7D2-ED81CCD1767C}" dt="2025-03-20T02:21:56.360" v="25" actId="14826"/>
          <ac:picMkLst>
            <pc:docMk/>
            <pc:sldMk cId="3727264860" sldId="256"/>
            <ac:picMk id="11" creationId="{79D5F55C-928C-615F-0D66-28BD6E10BF1A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3/19/2025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735369" y="350357"/>
            <a:ext cx="4301662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Summer Break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525873" y="963773"/>
            <a:ext cx="6720653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“Summer Break”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1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46EA28-33C9-2F89-4E0D-77E0622E46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/>
          <a:stretch/>
        </p:blipFill>
        <p:spPr>
          <a:xfrm>
            <a:off x="3257218" y="4733167"/>
            <a:ext cx="1257634" cy="125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729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41</cp:revision>
  <cp:lastPrinted>2025-02-11T02:02:44Z</cp:lastPrinted>
  <dcterms:created xsi:type="dcterms:W3CDTF">2025-01-28T14:01:50Z</dcterms:created>
  <dcterms:modified xsi:type="dcterms:W3CDTF">2025-03-20T02:22:35Z</dcterms:modified>
</cp:coreProperties>
</file>