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 varScale="1">
        <p:scale>
          <a:sx n="71" d="100"/>
          <a:sy n="71" d="100"/>
        </p:scale>
        <p:origin x="237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A6F2FEBB-35AE-4FF6-86D1-2595146093E7}"/>
    <pc:docChg chg="delSld">
      <pc:chgData name="Sarah Carter" userId="4b4e2a7e9c42e1b2" providerId="LiveId" clId="{A6F2FEBB-35AE-4FF6-86D1-2595146093E7}" dt="2025-01-08T20:51:32.044" v="0" actId="2696"/>
      <pc:docMkLst>
        <pc:docMk/>
      </pc:docMkLst>
      <pc:sldChg chg="del">
        <pc:chgData name="Sarah Carter" userId="4b4e2a7e9c42e1b2" providerId="LiveId" clId="{A6F2FEBB-35AE-4FF6-86D1-2595146093E7}" dt="2025-01-08T20:51:32.044" v="0" actId="2696"/>
        <pc:sldMkLst>
          <pc:docMk/>
          <pc:sldMk cId="0" sldId="257"/>
        </pc:sldMkLst>
      </pc:sldChg>
    </pc:docChg>
  </pc:docChgLst>
  <pc:docChgLst>
    <pc:chgData name="Sarah Carter" userId="4b4e2a7e9c42e1b2" providerId="LiveId" clId="{CD3EE5C0-B3A9-475B-867D-569DD7D76817}"/>
    <pc:docChg chg="custSel modSld">
      <pc:chgData name="Sarah Carter" userId="4b4e2a7e9c42e1b2" providerId="LiveId" clId="{CD3EE5C0-B3A9-475B-867D-569DD7D76817}" dt="2024-10-11T18:06:28.250" v="278" actId="1076"/>
      <pc:docMkLst>
        <pc:docMk/>
      </pc:docMkLst>
      <pc:sldChg chg="addSp delSp modSp mod">
        <pc:chgData name="Sarah Carter" userId="4b4e2a7e9c42e1b2" providerId="LiveId" clId="{CD3EE5C0-B3A9-475B-867D-569DD7D76817}" dt="2024-10-11T18:06:28.250" v="278" actId="1076"/>
        <pc:sldMkLst>
          <pc:docMk/>
          <pc:sldMk cId="0" sldId="256"/>
        </pc:sldMkLst>
        <pc:spChg chg="mod">
          <ac:chgData name="Sarah Carter" userId="4b4e2a7e9c42e1b2" providerId="LiveId" clId="{CD3EE5C0-B3A9-475B-867D-569DD7D76817}" dt="2024-10-11T17:44:10.708" v="14" actId="20577"/>
          <ac:spMkLst>
            <pc:docMk/>
            <pc:sldMk cId="0" sldId="256"/>
            <ac:spMk id="9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09.285" v="13" actId="20577"/>
          <ac:spMkLst>
            <pc:docMk/>
            <pc:sldMk cId="0" sldId="256"/>
            <ac:spMk id="12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36.718" v="30" actId="20577"/>
          <ac:spMkLst>
            <pc:docMk/>
            <pc:sldMk cId="0" sldId="256"/>
            <ac:spMk id="16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12.009" v="15" actId="20577"/>
          <ac:spMkLst>
            <pc:docMk/>
            <pc:sldMk cId="0" sldId="256"/>
            <ac:spMk id="19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38.110" v="31" actId="20577"/>
          <ac:spMkLst>
            <pc:docMk/>
            <pc:sldMk cId="0" sldId="256"/>
            <ac:spMk id="26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35.312" v="29" actId="20577"/>
          <ac:spMkLst>
            <pc:docMk/>
            <pc:sldMk cId="0" sldId="256"/>
            <ac:spMk id="28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39.271" v="32" actId="20577"/>
          <ac:spMkLst>
            <pc:docMk/>
            <pc:sldMk cId="0" sldId="256"/>
            <ac:spMk id="40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15.670" v="18" actId="20577"/>
          <ac:spMkLst>
            <pc:docMk/>
            <pc:sldMk cId="0" sldId="256"/>
            <ac:spMk id="46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43.968" v="35" actId="20577"/>
          <ac:spMkLst>
            <pc:docMk/>
            <pc:sldMk cId="0" sldId="256"/>
            <ac:spMk id="49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32.582" v="28" actId="20577"/>
          <ac:spMkLst>
            <pc:docMk/>
            <pc:sldMk cId="0" sldId="256"/>
            <ac:spMk id="53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13.294" v="16" actId="20577"/>
          <ac:spMkLst>
            <pc:docMk/>
            <pc:sldMk cId="0" sldId="256"/>
            <ac:spMk id="59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14.299" v="17" actId="20577"/>
          <ac:spMkLst>
            <pc:docMk/>
            <pc:sldMk cId="0" sldId="256"/>
            <ac:spMk id="72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40.790" v="33" actId="20577"/>
          <ac:spMkLst>
            <pc:docMk/>
            <pc:sldMk cId="0" sldId="256"/>
            <ac:spMk id="87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41.964" v="34" actId="20577"/>
          <ac:spMkLst>
            <pc:docMk/>
            <pc:sldMk cId="0" sldId="256"/>
            <ac:spMk id="106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28.746" v="26" actId="20577"/>
          <ac:spMkLst>
            <pc:docMk/>
            <pc:sldMk cId="0" sldId="256"/>
            <ac:spMk id="121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30.718" v="27" actId="20577"/>
          <ac:spMkLst>
            <pc:docMk/>
            <pc:sldMk cId="0" sldId="256"/>
            <ac:spMk id="123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18.441" v="19" actId="20577"/>
          <ac:spMkLst>
            <pc:docMk/>
            <pc:sldMk cId="0" sldId="256"/>
            <ac:spMk id="125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25.455" v="23" actId="20577"/>
          <ac:spMkLst>
            <pc:docMk/>
            <pc:sldMk cId="0" sldId="256"/>
            <ac:spMk id="140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26.396" v="24" actId="20577"/>
          <ac:spMkLst>
            <pc:docMk/>
            <pc:sldMk cId="0" sldId="256"/>
            <ac:spMk id="142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27.478" v="25" actId="20577"/>
          <ac:spMkLst>
            <pc:docMk/>
            <pc:sldMk cId="0" sldId="256"/>
            <ac:spMk id="145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23.139" v="21" actId="20577"/>
          <ac:spMkLst>
            <pc:docMk/>
            <pc:sldMk cId="0" sldId="256"/>
            <ac:spMk id="152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20.869" v="20" actId="20577"/>
          <ac:spMkLst>
            <pc:docMk/>
            <pc:sldMk cId="0" sldId="256"/>
            <ac:spMk id="158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24.078" v="22" actId="20577"/>
          <ac:spMkLst>
            <pc:docMk/>
            <pc:sldMk cId="0" sldId="256"/>
            <ac:spMk id="164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06.073" v="11" actId="20577"/>
          <ac:spMkLst>
            <pc:docMk/>
            <pc:sldMk cId="0" sldId="256"/>
            <ac:spMk id="194" creationId="{00000000-0000-0000-0000-000000000000}"/>
          </ac:spMkLst>
        </pc:spChg>
        <pc:spChg chg="mod">
          <ac:chgData name="Sarah Carter" userId="4b4e2a7e9c42e1b2" providerId="LiveId" clId="{CD3EE5C0-B3A9-475B-867D-569DD7D76817}" dt="2024-10-11T17:44:07.546" v="12" actId="20577"/>
          <ac:spMkLst>
            <pc:docMk/>
            <pc:sldMk cId="0" sldId="256"/>
            <ac:spMk id="196" creationId="{00000000-0000-0000-0000-000000000000}"/>
          </ac:spMkLst>
        </pc:spChg>
        <pc:spChg chg="add mod">
          <ac:chgData name="Sarah Carter" userId="4b4e2a7e9c42e1b2" providerId="LiveId" clId="{CD3EE5C0-B3A9-475B-867D-569DD7D76817}" dt="2024-10-11T17:43:40.781" v="2"/>
          <ac:spMkLst>
            <pc:docMk/>
            <pc:sldMk cId="0" sldId="256"/>
            <ac:spMk id="198" creationId="{3A036876-58F2-A7CC-685C-2144FDB4C6E5}"/>
          </ac:spMkLst>
        </pc:spChg>
        <pc:spChg chg="add mod">
          <ac:chgData name="Sarah Carter" userId="4b4e2a7e9c42e1b2" providerId="LiveId" clId="{CD3EE5C0-B3A9-475B-867D-569DD7D76817}" dt="2024-10-11T18:06:28.250" v="278" actId="1076"/>
          <ac:spMkLst>
            <pc:docMk/>
            <pc:sldMk cId="0" sldId="256"/>
            <ac:spMk id="199" creationId="{7E8195C6-9330-1C08-D78D-51BF254AD53D}"/>
          </ac:spMkLst>
        </pc:spChg>
        <pc:spChg chg="add mod">
          <ac:chgData name="Sarah Carter" userId="4b4e2a7e9c42e1b2" providerId="LiveId" clId="{CD3EE5C0-B3A9-475B-867D-569DD7D76817}" dt="2024-10-11T17:43:40.781" v="2"/>
          <ac:spMkLst>
            <pc:docMk/>
            <pc:sldMk cId="0" sldId="256"/>
            <ac:spMk id="201" creationId="{DCDEEE7E-E4A1-CF75-5E15-09260933D4F2}"/>
          </ac:spMkLst>
        </pc:spChg>
        <pc:spChg chg="add mod">
          <ac:chgData name="Sarah Carter" userId="4b4e2a7e9c42e1b2" providerId="LiveId" clId="{CD3EE5C0-B3A9-475B-867D-569DD7D76817}" dt="2024-10-11T17:43:56.630" v="10" actId="20577"/>
          <ac:spMkLst>
            <pc:docMk/>
            <pc:sldMk cId="0" sldId="256"/>
            <ac:spMk id="204" creationId="{A78FD1CC-2F4A-7D26-39BF-0332A6F0E533}"/>
          </ac:spMkLst>
        </pc:spChg>
        <pc:graphicFrameChg chg="add mod modGraphic">
          <ac:chgData name="Sarah Carter" userId="4b4e2a7e9c42e1b2" providerId="LiveId" clId="{CD3EE5C0-B3A9-475B-867D-569DD7D76817}" dt="2024-10-11T17:55:31.222" v="273"/>
          <ac:graphicFrameMkLst>
            <pc:docMk/>
            <pc:sldMk cId="0" sldId="256"/>
            <ac:graphicFrameMk id="200" creationId="{6C4AC4C6-6634-B6D6-919A-014AD88A0325}"/>
          </ac:graphicFrameMkLst>
        </pc:graphicFrameChg>
        <pc:graphicFrameChg chg="add mod modGraphic">
          <ac:chgData name="Sarah Carter" userId="4b4e2a7e9c42e1b2" providerId="LiveId" clId="{CD3EE5C0-B3A9-475B-867D-569DD7D76817}" dt="2024-10-11T17:55:41.539" v="276" actId="1076"/>
          <ac:graphicFrameMkLst>
            <pc:docMk/>
            <pc:sldMk cId="0" sldId="256"/>
            <ac:graphicFrameMk id="203" creationId="{65221BCF-C2DC-5BDF-9C34-4B7215E50083}"/>
          </ac:graphicFrameMkLst>
        </pc:graphicFrameChg>
        <pc:picChg chg="add mod">
          <ac:chgData name="Sarah Carter" userId="4b4e2a7e9c42e1b2" providerId="LiveId" clId="{CD3EE5C0-B3A9-475B-867D-569DD7D76817}" dt="2024-10-11T17:55:47.976" v="277" actId="166"/>
          <ac:picMkLst>
            <pc:docMk/>
            <pc:sldMk cId="0" sldId="256"/>
            <ac:picMk id="202" creationId="{5D14FF4C-63F8-23BC-48CA-5DF32BB0E4D1}"/>
          </ac:picMkLst>
        </pc:pic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547509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1"/>
          <p:cNvSpPr/>
          <p:nvPr/>
        </p:nvSpPr>
        <p:spPr>
          <a:xfrm>
            <a:off x="274320" y="274320"/>
            <a:ext cx="7223760" cy="91440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grpSp>
        <p:nvGrpSpPr>
          <p:cNvPr id="192" name="Group"/>
          <p:cNvGrpSpPr/>
          <p:nvPr/>
        </p:nvGrpSpPr>
        <p:grpSpPr>
          <a:xfrm>
            <a:off x="274320" y="1463040"/>
            <a:ext cx="7223760" cy="5029200"/>
            <a:chOff x="274320" y="1463040"/>
            <a:chExt cx="7223760" cy="5029200"/>
          </a:xfrm>
        </p:grpSpPr>
        <p:sp>
          <p:nvSpPr>
            <p:cNvPr id="193" name="Object1"/>
            <p:cNvSpPr/>
            <p:nvPr/>
          </p:nvSpPr>
          <p:spPr>
            <a:xfrm>
              <a:off x="274320" y="1463040"/>
              <a:ext cx="7223760" cy="5029200"/>
            </a:xfrm>
            <a:prstGeom prst="rect">
              <a:avLst/>
            </a:prstGeom>
            <a:noFill/>
            <a:ln/>
          </p:spPr>
          <p:txBody>
            <a:bodyPr/>
            <a:lstStyle/>
            <a:p>
              <a:endParaRPr lang="en-US"/>
            </a:p>
          </p:txBody>
        </p:sp>
        <p:sp>
          <p:nvSpPr>
            <p:cNvPr id="3" name="Object2"/>
            <p:cNvSpPr/>
            <p:nvPr/>
          </p:nvSpPr>
          <p:spPr>
            <a:xfrm>
              <a:off x="1672467" y="164739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4" name="Object3"/>
            <p:cNvSpPr/>
            <p:nvPr/>
          </p:nvSpPr>
          <p:spPr>
            <a:xfrm>
              <a:off x="1672467" y="1647395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95" name="Object4"/>
            <p:cNvSpPr/>
            <p:nvPr/>
          </p:nvSpPr>
          <p:spPr>
            <a:xfrm>
              <a:off x="7032031" y="164739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6" name="Object5"/>
            <p:cNvSpPr/>
            <p:nvPr/>
          </p:nvSpPr>
          <p:spPr>
            <a:xfrm>
              <a:off x="7032031" y="1647395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97" name="Object6"/>
            <p:cNvSpPr/>
            <p:nvPr/>
          </p:nvSpPr>
          <p:spPr>
            <a:xfrm>
              <a:off x="1672467" y="188041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" name="Object7"/>
            <p:cNvSpPr/>
            <p:nvPr/>
          </p:nvSpPr>
          <p:spPr>
            <a:xfrm>
              <a:off x="2837590" y="188041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" name="Object8"/>
            <p:cNvSpPr/>
            <p:nvPr/>
          </p:nvSpPr>
          <p:spPr>
            <a:xfrm>
              <a:off x="2837590" y="1880419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0" name="Object9"/>
            <p:cNvSpPr/>
            <p:nvPr/>
          </p:nvSpPr>
          <p:spPr>
            <a:xfrm>
              <a:off x="7032031" y="188041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" name="Object10"/>
            <p:cNvSpPr/>
            <p:nvPr/>
          </p:nvSpPr>
          <p:spPr>
            <a:xfrm>
              <a:off x="1206418" y="211344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" name="Object11"/>
            <p:cNvSpPr/>
            <p:nvPr/>
          </p:nvSpPr>
          <p:spPr>
            <a:xfrm>
              <a:off x="1206418" y="2113444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3" name="Object12"/>
            <p:cNvSpPr/>
            <p:nvPr/>
          </p:nvSpPr>
          <p:spPr>
            <a:xfrm>
              <a:off x="1672467" y="211344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" name="Object13"/>
            <p:cNvSpPr/>
            <p:nvPr/>
          </p:nvSpPr>
          <p:spPr>
            <a:xfrm>
              <a:off x="2837590" y="211344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" name="Object14"/>
            <p:cNvSpPr/>
            <p:nvPr/>
          </p:nvSpPr>
          <p:spPr>
            <a:xfrm>
              <a:off x="6099933" y="211344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" name="Object15"/>
            <p:cNvSpPr/>
            <p:nvPr/>
          </p:nvSpPr>
          <p:spPr>
            <a:xfrm>
              <a:off x="6099933" y="2113444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7" name="Object16"/>
            <p:cNvSpPr/>
            <p:nvPr/>
          </p:nvSpPr>
          <p:spPr>
            <a:xfrm>
              <a:off x="7032031" y="211344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" name="Object17"/>
            <p:cNvSpPr/>
            <p:nvPr/>
          </p:nvSpPr>
          <p:spPr>
            <a:xfrm>
              <a:off x="507345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" name="Object18"/>
            <p:cNvSpPr/>
            <p:nvPr/>
          </p:nvSpPr>
          <p:spPr>
            <a:xfrm>
              <a:off x="507345" y="2346468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0" name="Object19"/>
            <p:cNvSpPr/>
            <p:nvPr/>
          </p:nvSpPr>
          <p:spPr>
            <a:xfrm>
              <a:off x="740369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" name="Object20"/>
            <p:cNvSpPr/>
            <p:nvPr/>
          </p:nvSpPr>
          <p:spPr>
            <a:xfrm>
              <a:off x="973394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" name="Object21"/>
            <p:cNvSpPr/>
            <p:nvPr/>
          </p:nvSpPr>
          <p:spPr>
            <a:xfrm>
              <a:off x="1206418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3" name="Object22"/>
            <p:cNvSpPr/>
            <p:nvPr/>
          </p:nvSpPr>
          <p:spPr>
            <a:xfrm>
              <a:off x="1672467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4" name="Object23"/>
            <p:cNvSpPr/>
            <p:nvPr/>
          </p:nvSpPr>
          <p:spPr>
            <a:xfrm>
              <a:off x="2837590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5" name="Object24"/>
            <p:cNvSpPr/>
            <p:nvPr/>
          </p:nvSpPr>
          <p:spPr>
            <a:xfrm>
              <a:off x="4235737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6" name="Object25"/>
            <p:cNvSpPr/>
            <p:nvPr/>
          </p:nvSpPr>
          <p:spPr>
            <a:xfrm>
              <a:off x="4235737" y="2346468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7" name="Object26"/>
            <p:cNvSpPr/>
            <p:nvPr/>
          </p:nvSpPr>
          <p:spPr>
            <a:xfrm>
              <a:off x="5866908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8" name="Object27"/>
            <p:cNvSpPr/>
            <p:nvPr/>
          </p:nvSpPr>
          <p:spPr>
            <a:xfrm>
              <a:off x="5866908" y="2346468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9" name="Object28"/>
            <p:cNvSpPr/>
            <p:nvPr/>
          </p:nvSpPr>
          <p:spPr>
            <a:xfrm>
              <a:off x="6099933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0" name="Object29"/>
            <p:cNvSpPr/>
            <p:nvPr/>
          </p:nvSpPr>
          <p:spPr>
            <a:xfrm>
              <a:off x="6332957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1" name="Object30"/>
            <p:cNvSpPr/>
            <p:nvPr/>
          </p:nvSpPr>
          <p:spPr>
            <a:xfrm>
              <a:off x="6565982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2" name="Object31"/>
            <p:cNvSpPr/>
            <p:nvPr/>
          </p:nvSpPr>
          <p:spPr>
            <a:xfrm>
              <a:off x="6799006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3" name="Object32"/>
            <p:cNvSpPr/>
            <p:nvPr/>
          </p:nvSpPr>
          <p:spPr>
            <a:xfrm>
              <a:off x="7032031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4" name="Object33"/>
            <p:cNvSpPr/>
            <p:nvPr/>
          </p:nvSpPr>
          <p:spPr>
            <a:xfrm>
              <a:off x="7265055" y="234646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5" name="Object34"/>
            <p:cNvSpPr/>
            <p:nvPr/>
          </p:nvSpPr>
          <p:spPr>
            <a:xfrm>
              <a:off x="1206418" y="257949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6" name="Object35"/>
            <p:cNvSpPr/>
            <p:nvPr/>
          </p:nvSpPr>
          <p:spPr>
            <a:xfrm>
              <a:off x="1672467" y="257949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7" name="Object36"/>
            <p:cNvSpPr/>
            <p:nvPr/>
          </p:nvSpPr>
          <p:spPr>
            <a:xfrm>
              <a:off x="2837590" y="257949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8" name="Object37"/>
            <p:cNvSpPr/>
            <p:nvPr/>
          </p:nvSpPr>
          <p:spPr>
            <a:xfrm>
              <a:off x="4235737" y="257949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9" name="Object38"/>
            <p:cNvSpPr/>
            <p:nvPr/>
          </p:nvSpPr>
          <p:spPr>
            <a:xfrm>
              <a:off x="4701786" y="257949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0" name="Object39"/>
            <p:cNvSpPr/>
            <p:nvPr/>
          </p:nvSpPr>
          <p:spPr>
            <a:xfrm>
              <a:off x="4701786" y="2579493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41" name="Object40"/>
            <p:cNvSpPr/>
            <p:nvPr/>
          </p:nvSpPr>
          <p:spPr>
            <a:xfrm>
              <a:off x="6099933" y="257949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2" name="Object41"/>
            <p:cNvSpPr/>
            <p:nvPr/>
          </p:nvSpPr>
          <p:spPr>
            <a:xfrm>
              <a:off x="7032031" y="257949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3" name="Object42"/>
            <p:cNvSpPr/>
            <p:nvPr/>
          </p:nvSpPr>
          <p:spPr>
            <a:xfrm>
              <a:off x="1206418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4" name="Object43"/>
            <p:cNvSpPr/>
            <p:nvPr/>
          </p:nvSpPr>
          <p:spPr>
            <a:xfrm>
              <a:off x="1672467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5" name="Object44"/>
            <p:cNvSpPr/>
            <p:nvPr/>
          </p:nvSpPr>
          <p:spPr>
            <a:xfrm>
              <a:off x="2371541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46" name="Object45"/>
            <p:cNvSpPr/>
            <p:nvPr/>
          </p:nvSpPr>
          <p:spPr>
            <a:xfrm>
              <a:off x="2371541" y="2812517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47" name="Object46"/>
            <p:cNvSpPr/>
            <p:nvPr/>
          </p:nvSpPr>
          <p:spPr>
            <a:xfrm>
              <a:off x="2837590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8" name="Object47"/>
            <p:cNvSpPr/>
            <p:nvPr/>
          </p:nvSpPr>
          <p:spPr>
            <a:xfrm>
              <a:off x="3536663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49" name="Object48"/>
            <p:cNvSpPr/>
            <p:nvPr/>
          </p:nvSpPr>
          <p:spPr>
            <a:xfrm>
              <a:off x="3536663" y="2812517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50" name="Object49"/>
            <p:cNvSpPr/>
            <p:nvPr/>
          </p:nvSpPr>
          <p:spPr>
            <a:xfrm>
              <a:off x="4235737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1" name="Object50"/>
            <p:cNvSpPr/>
            <p:nvPr/>
          </p:nvSpPr>
          <p:spPr>
            <a:xfrm>
              <a:off x="4701786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2" name="Object51"/>
            <p:cNvSpPr/>
            <p:nvPr/>
          </p:nvSpPr>
          <p:spPr>
            <a:xfrm>
              <a:off x="5866908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53" name="Object52"/>
            <p:cNvSpPr/>
            <p:nvPr/>
          </p:nvSpPr>
          <p:spPr>
            <a:xfrm>
              <a:off x="5866908" y="2812517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54" name="Object53"/>
            <p:cNvSpPr/>
            <p:nvPr/>
          </p:nvSpPr>
          <p:spPr>
            <a:xfrm>
              <a:off x="6099933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5" name="Object54"/>
            <p:cNvSpPr/>
            <p:nvPr/>
          </p:nvSpPr>
          <p:spPr>
            <a:xfrm>
              <a:off x="6332957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6" name="Object55"/>
            <p:cNvSpPr/>
            <p:nvPr/>
          </p:nvSpPr>
          <p:spPr>
            <a:xfrm>
              <a:off x="6565982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7" name="Object56"/>
            <p:cNvSpPr/>
            <p:nvPr/>
          </p:nvSpPr>
          <p:spPr>
            <a:xfrm>
              <a:off x="7032031" y="281251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8" name="Object57"/>
            <p:cNvSpPr/>
            <p:nvPr/>
          </p:nvSpPr>
          <p:spPr>
            <a:xfrm>
              <a:off x="274320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59" name="Object58"/>
            <p:cNvSpPr/>
            <p:nvPr/>
          </p:nvSpPr>
          <p:spPr>
            <a:xfrm>
              <a:off x="274320" y="3045542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60" name="Object59"/>
            <p:cNvSpPr/>
            <p:nvPr/>
          </p:nvSpPr>
          <p:spPr>
            <a:xfrm>
              <a:off x="507345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1" name="Object60"/>
            <p:cNvSpPr/>
            <p:nvPr/>
          </p:nvSpPr>
          <p:spPr>
            <a:xfrm>
              <a:off x="740369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2" name="Object61"/>
            <p:cNvSpPr/>
            <p:nvPr/>
          </p:nvSpPr>
          <p:spPr>
            <a:xfrm>
              <a:off x="973394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3" name="Object62"/>
            <p:cNvSpPr/>
            <p:nvPr/>
          </p:nvSpPr>
          <p:spPr>
            <a:xfrm>
              <a:off x="1206418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4" name="Object63"/>
            <p:cNvSpPr/>
            <p:nvPr/>
          </p:nvSpPr>
          <p:spPr>
            <a:xfrm>
              <a:off x="1672467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5" name="Object64"/>
            <p:cNvSpPr/>
            <p:nvPr/>
          </p:nvSpPr>
          <p:spPr>
            <a:xfrm>
              <a:off x="2371541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6" name="Object65"/>
            <p:cNvSpPr/>
            <p:nvPr/>
          </p:nvSpPr>
          <p:spPr>
            <a:xfrm>
              <a:off x="2837590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7" name="Object66"/>
            <p:cNvSpPr/>
            <p:nvPr/>
          </p:nvSpPr>
          <p:spPr>
            <a:xfrm>
              <a:off x="3536663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8" name="Object67"/>
            <p:cNvSpPr/>
            <p:nvPr/>
          </p:nvSpPr>
          <p:spPr>
            <a:xfrm>
              <a:off x="4235737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9" name="Object68"/>
            <p:cNvSpPr/>
            <p:nvPr/>
          </p:nvSpPr>
          <p:spPr>
            <a:xfrm>
              <a:off x="4701786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0" name="Object69"/>
            <p:cNvSpPr/>
            <p:nvPr/>
          </p:nvSpPr>
          <p:spPr>
            <a:xfrm>
              <a:off x="6099933" y="304554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1" name="Object70"/>
            <p:cNvSpPr/>
            <p:nvPr/>
          </p:nvSpPr>
          <p:spPr>
            <a:xfrm>
              <a:off x="1206418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72" name="Object71"/>
            <p:cNvSpPr/>
            <p:nvPr/>
          </p:nvSpPr>
          <p:spPr>
            <a:xfrm>
              <a:off x="1206418" y="3278566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73" name="Object72"/>
            <p:cNvSpPr/>
            <p:nvPr/>
          </p:nvSpPr>
          <p:spPr>
            <a:xfrm>
              <a:off x="1439443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4" name="Object73"/>
            <p:cNvSpPr/>
            <p:nvPr/>
          </p:nvSpPr>
          <p:spPr>
            <a:xfrm>
              <a:off x="1672467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5" name="Object74"/>
            <p:cNvSpPr/>
            <p:nvPr/>
          </p:nvSpPr>
          <p:spPr>
            <a:xfrm>
              <a:off x="1905492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6" name="Object75"/>
            <p:cNvSpPr/>
            <p:nvPr/>
          </p:nvSpPr>
          <p:spPr>
            <a:xfrm>
              <a:off x="2138516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7" name="Object76"/>
            <p:cNvSpPr/>
            <p:nvPr/>
          </p:nvSpPr>
          <p:spPr>
            <a:xfrm>
              <a:off x="2371541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8" name="Object77"/>
            <p:cNvSpPr/>
            <p:nvPr/>
          </p:nvSpPr>
          <p:spPr>
            <a:xfrm>
              <a:off x="2604565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9" name="Object78"/>
            <p:cNvSpPr/>
            <p:nvPr/>
          </p:nvSpPr>
          <p:spPr>
            <a:xfrm>
              <a:off x="2837590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0" name="Object79"/>
            <p:cNvSpPr/>
            <p:nvPr/>
          </p:nvSpPr>
          <p:spPr>
            <a:xfrm>
              <a:off x="3070614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1" name="Object80"/>
            <p:cNvSpPr/>
            <p:nvPr/>
          </p:nvSpPr>
          <p:spPr>
            <a:xfrm>
              <a:off x="3303639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2" name="Object81"/>
            <p:cNvSpPr/>
            <p:nvPr/>
          </p:nvSpPr>
          <p:spPr>
            <a:xfrm>
              <a:off x="3536663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3" name="Object82"/>
            <p:cNvSpPr/>
            <p:nvPr/>
          </p:nvSpPr>
          <p:spPr>
            <a:xfrm>
              <a:off x="3769688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4" name="Object83"/>
            <p:cNvSpPr/>
            <p:nvPr/>
          </p:nvSpPr>
          <p:spPr>
            <a:xfrm>
              <a:off x="4002712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5" name="Object84"/>
            <p:cNvSpPr/>
            <p:nvPr/>
          </p:nvSpPr>
          <p:spPr>
            <a:xfrm>
              <a:off x="4235737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6" name="Object85"/>
            <p:cNvSpPr/>
            <p:nvPr/>
          </p:nvSpPr>
          <p:spPr>
            <a:xfrm>
              <a:off x="4701786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87" name="Object86"/>
            <p:cNvSpPr/>
            <p:nvPr/>
          </p:nvSpPr>
          <p:spPr>
            <a:xfrm>
              <a:off x="4701786" y="3278566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88" name="Object87"/>
            <p:cNvSpPr/>
            <p:nvPr/>
          </p:nvSpPr>
          <p:spPr>
            <a:xfrm>
              <a:off x="4934810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9" name="Object88"/>
            <p:cNvSpPr/>
            <p:nvPr/>
          </p:nvSpPr>
          <p:spPr>
            <a:xfrm>
              <a:off x="5167835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0" name="Object89"/>
            <p:cNvSpPr/>
            <p:nvPr/>
          </p:nvSpPr>
          <p:spPr>
            <a:xfrm>
              <a:off x="5400859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1" name="Object90"/>
            <p:cNvSpPr/>
            <p:nvPr/>
          </p:nvSpPr>
          <p:spPr>
            <a:xfrm>
              <a:off x="5633884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2" name="Object91"/>
            <p:cNvSpPr/>
            <p:nvPr/>
          </p:nvSpPr>
          <p:spPr>
            <a:xfrm>
              <a:off x="5866908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3" name="Object92"/>
            <p:cNvSpPr/>
            <p:nvPr/>
          </p:nvSpPr>
          <p:spPr>
            <a:xfrm>
              <a:off x="6099933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4" name="Object93"/>
            <p:cNvSpPr/>
            <p:nvPr/>
          </p:nvSpPr>
          <p:spPr>
            <a:xfrm>
              <a:off x="6332957" y="327856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5" name="Object94"/>
            <p:cNvSpPr/>
            <p:nvPr/>
          </p:nvSpPr>
          <p:spPr>
            <a:xfrm>
              <a:off x="1206418" y="3511591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6" name="Object95"/>
            <p:cNvSpPr/>
            <p:nvPr/>
          </p:nvSpPr>
          <p:spPr>
            <a:xfrm>
              <a:off x="1672467" y="3511591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7" name="Object96"/>
            <p:cNvSpPr/>
            <p:nvPr/>
          </p:nvSpPr>
          <p:spPr>
            <a:xfrm>
              <a:off x="2371541" y="3511591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8" name="Object97"/>
            <p:cNvSpPr/>
            <p:nvPr/>
          </p:nvSpPr>
          <p:spPr>
            <a:xfrm>
              <a:off x="2837590" y="3511591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9" name="Object98"/>
            <p:cNvSpPr/>
            <p:nvPr/>
          </p:nvSpPr>
          <p:spPr>
            <a:xfrm>
              <a:off x="4235737" y="3511591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0" name="Object99"/>
            <p:cNvSpPr/>
            <p:nvPr/>
          </p:nvSpPr>
          <p:spPr>
            <a:xfrm>
              <a:off x="4701786" y="3511591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1" name="Object100"/>
            <p:cNvSpPr/>
            <p:nvPr/>
          </p:nvSpPr>
          <p:spPr>
            <a:xfrm>
              <a:off x="6099933" y="3511591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2" name="Object101"/>
            <p:cNvSpPr/>
            <p:nvPr/>
          </p:nvSpPr>
          <p:spPr>
            <a:xfrm>
              <a:off x="1206418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3" name="Object102"/>
            <p:cNvSpPr/>
            <p:nvPr/>
          </p:nvSpPr>
          <p:spPr>
            <a:xfrm>
              <a:off x="2371541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4" name="Object103"/>
            <p:cNvSpPr/>
            <p:nvPr/>
          </p:nvSpPr>
          <p:spPr>
            <a:xfrm>
              <a:off x="2837590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5" name="Object104"/>
            <p:cNvSpPr/>
            <p:nvPr/>
          </p:nvSpPr>
          <p:spPr>
            <a:xfrm>
              <a:off x="3303639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06" name="Object105"/>
            <p:cNvSpPr/>
            <p:nvPr/>
          </p:nvSpPr>
          <p:spPr>
            <a:xfrm>
              <a:off x="3303639" y="3744615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07" name="Object106"/>
            <p:cNvSpPr/>
            <p:nvPr/>
          </p:nvSpPr>
          <p:spPr>
            <a:xfrm>
              <a:off x="3536663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8" name="Object107"/>
            <p:cNvSpPr/>
            <p:nvPr/>
          </p:nvSpPr>
          <p:spPr>
            <a:xfrm>
              <a:off x="3769688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9" name="Object108"/>
            <p:cNvSpPr/>
            <p:nvPr/>
          </p:nvSpPr>
          <p:spPr>
            <a:xfrm>
              <a:off x="4002712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0" name="Object109"/>
            <p:cNvSpPr/>
            <p:nvPr/>
          </p:nvSpPr>
          <p:spPr>
            <a:xfrm>
              <a:off x="4235737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1" name="Object110"/>
            <p:cNvSpPr/>
            <p:nvPr/>
          </p:nvSpPr>
          <p:spPr>
            <a:xfrm>
              <a:off x="4468761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2" name="Object111"/>
            <p:cNvSpPr/>
            <p:nvPr/>
          </p:nvSpPr>
          <p:spPr>
            <a:xfrm>
              <a:off x="4701786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3" name="Object112"/>
            <p:cNvSpPr/>
            <p:nvPr/>
          </p:nvSpPr>
          <p:spPr>
            <a:xfrm>
              <a:off x="4934810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4" name="Object113"/>
            <p:cNvSpPr/>
            <p:nvPr/>
          </p:nvSpPr>
          <p:spPr>
            <a:xfrm>
              <a:off x="5167835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5" name="Object114"/>
            <p:cNvSpPr/>
            <p:nvPr/>
          </p:nvSpPr>
          <p:spPr>
            <a:xfrm>
              <a:off x="5400859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6" name="Object115"/>
            <p:cNvSpPr/>
            <p:nvPr/>
          </p:nvSpPr>
          <p:spPr>
            <a:xfrm>
              <a:off x="6099933" y="374461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7" name="Object116"/>
            <p:cNvSpPr/>
            <p:nvPr/>
          </p:nvSpPr>
          <p:spPr>
            <a:xfrm>
              <a:off x="2371541" y="3977640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8" name="Object117"/>
            <p:cNvSpPr/>
            <p:nvPr/>
          </p:nvSpPr>
          <p:spPr>
            <a:xfrm>
              <a:off x="4235737" y="3977640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9" name="Object118"/>
            <p:cNvSpPr/>
            <p:nvPr/>
          </p:nvSpPr>
          <p:spPr>
            <a:xfrm>
              <a:off x="4701786" y="3977640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0" name="Object119"/>
            <p:cNvSpPr/>
            <p:nvPr/>
          </p:nvSpPr>
          <p:spPr>
            <a:xfrm>
              <a:off x="5866908" y="3977640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21" name="Object120"/>
            <p:cNvSpPr/>
            <p:nvPr/>
          </p:nvSpPr>
          <p:spPr>
            <a:xfrm>
              <a:off x="5866908" y="3977640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22" name="Object121"/>
            <p:cNvSpPr/>
            <p:nvPr/>
          </p:nvSpPr>
          <p:spPr>
            <a:xfrm>
              <a:off x="6332957" y="3977640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23" name="Object122"/>
            <p:cNvSpPr/>
            <p:nvPr/>
          </p:nvSpPr>
          <p:spPr>
            <a:xfrm>
              <a:off x="6332957" y="3977640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24" name="Object123"/>
            <p:cNvSpPr/>
            <p:nvPr/>
          </p:nvSpPr>
          <p:spPr>
            <a:xfrm>
              <a:off x="1905492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25" name="Object124"/>
            <p:cNvSpPr/>
            <p:nvPr/>
          </p:nvSpPr>
          <p:spPr>
            <a:xfrm>
              <a:off x="1905492" y="4210665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26" name="Object125"/>
            <p:cNvSpPr/>
            <p:nvPr/>
          </p:nvSpPr>
          <p:spPr>
            <a:xfrm>
              <a:off x="2138516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7" name="Object126"/>
            <p:cNvSpPr/>
            <p:nvPr/>
          </p:nvSpPr>
          <p:spPr>
            <a:xfrm>
              <a:off x="2371541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8" name="Object127"/>
            <p:cNvSpPr/>
            <p:nvPr/>
          </p:nvSpPr>
          <p:spPr>
            <a:xfrm>
              <a:off x="2604565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9" name="Object128"/>
            <p:cNvSpPr/>
            <p:nvPr/>
          </p:nvSpPr>
          <p:spPr>
            <a:xfrm>
              <a:off x="2837590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0" name="Object129"/>
            <p:cNvSpPr/>
            <p:nvPr/>
          </p:nvSpPr>
          <p:spPr>
            <a:xfrm>
              <a:off x="3070614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1" name="Object130"/>
            <p:cNvSpPr/>
            <p:nvPr/>
          </p:nvSpPr>
          <p:spPr>
            <a:xfrm>
              <a:off x="3303639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2" name="Object131"/>
            <p:cNvSpPr/>
            <p:nvPr/>
          </p:nvSpPr>
          <p:spPr>
            <a:xfrm>
              <a:off x="3536663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3" name="Object132"/>
            <p:cNvSpPr/>
            <p:nvPr/>
          </p:nvSpPr>
          <p:spPr>
            <a:xfrm>
              <a:off x="4235737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4" name="Object133"/>
            <p:cNvSpPr/>
            <p:nvPr/>
          </p:nvSpPr>
          <p:spPr>
            <a:xfrm>
              <a:off x="4701786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5" name="Object134"/>
            <p:cNvSpPr/>
            <p:nvPr/>
          </p:nvSpPr>
          <p:spPr>
            <a:xfrm>
              <a:off x="5866908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6" name="Object135"/>
            <p:cNvSpPr/>
            <p:nvPr/>
          </p:nvSpPr>
          <p:spPr>
            <a:xfrm>
              <a:off x="6332957" y="4210665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7" name="Object136"/>
            <p:cNvSpPr/>
            <p:nvPr/>
          </p:nvSpPr>
          <p:spPr>
            <a:xfrm>
              <a:off x="2371541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8" name="Object137"/>
            <p:cNvSpPr/>
            <p:nvPr/>
          </p:nvSpPr>
          <p:spPr>
            <a:xfrm>
              <a:off x="4235737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9" name="Object138"/>
            <p:cNvSpPr/>
            <p:nvPr/>
          </p:nvSpPr>
          <p:spPr>
            <a:xfrm>
              <a:off x="4701786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40" name="Object139"/>
            <p:cNvSpPr/>
            <p:nvPr/>
          </p:nvSpPr>
          <p:spPr>
            <a:xfrm>
              <a:off x="4701786" y="4443689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41" name="Object140"/>
            <p:cNvSpPr/>
            <p:nvPr/>
          </p:nvSpPr>
          <p:spPr>
            <a:xfrm>
              <a:off x="4934810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42" name="Object141"/>
            <p:cNvSpPr/>
            <p:nvPr/>
          </p:nvSpPr>
          <p:spPr>
            <a:xfrm>
              <a:off x="4934810" y="4443689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43" name="Object142"/>
            <p:cNvSpPr/>
            <p:nvPr/>
          </p:nvSpPr>
          <p:spPr>
            <a:xfrm>
              <a:off x="5167835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4" name="Object143"/>
            <p:cNvSpPr/>
            <p:nvPr/>
          </p:nvSpPr>
          <p:spPr>
            <a:xfrm>
              <a:off x="5400859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45" name="Object144"/>
            <p:cNvSpPr/>
            <p:nvPr/>
          </p:nvSpPr>
          <p:spPr>
            <a:xfrm>
              <a:off x="5400859" y="4443689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46" name="Object145"/>
            <p:cNvSpPr/>
            <p:nvPr/>
          </p:nvSpPr>
          <p:spPr>
            <a:xfrm>
              <a:off x="5633884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7" name="Object146"/>
            <p:cNvSpPr/>
            <p:nvPr/>
          </p:nvSpPr>
          <p:spPr>
            <a:xfrm>
              <a:off x="5866908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8" name="Object147"/>
            <p:cNvSpPr/>
            <p:nvPr/>
          </p:nvSpPr>
          <p:spPr>
            <a:xfrm>
              <a:off x="6099933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9" name="Object148"/>
            <p:cNvSpPr/>
            <p:nvPr/>
          </p:nvSpPr>
          <p:spPr>
            <a:xfrm>
              <a:off x="6332957" y="4443689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0" name="Object149"/>
            <p:cNvSpPr/>
            <p:nvPr/>
          </p:nvSpPr>
          <p:spPr>
            <a:xfrm>
              <a:off x="2371541" y="467671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1" name="Object150"/>
            <p:cNvSpPr/>
            <p:nvPr/>
          </p:nvSpPr>
          <p:spPr>
            <a:xfrm>
              <a:off x="2837590" y="467671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52" name="Object151"/>
            <p:cNvSpPr/>
            <p:nvPr/>
          </p:nvSpPr>
          <p:spPr>
            <a:xfrm>
              <a:off x="2837590" y="4676714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53" name="Object152"/>
            <p:cNvSpPr/>
            <p:nvPr/>
          </p:nvSpPr>
          <p:spPr>
            <a:xfrm>
              <a:off x="4934810" y="467671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4" name="Object153"/>
            <p:cNvSpPr/>
            <p:nvPr/>
          </p:nvSpPr>
          <p:spPr>
            <a:xfrm>
              <a:off x="5400859" y="467671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5" name="Object154"/>
            <p:cNvSpPr/>
            <p:nvPr/>
          </p:nvSpPr>
          <p:spPr>
            <a:xfrm>
              <a:off x="5866908" y="467671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6" name="Object155"/>
            <p:cNvSpPr/>
            <p:nvPr/>
          </p:nvSpPr>
          <p:spPr>
            <a:xfrm>
              <a:off x="6332957" y="4676714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7" name="Object156"/>
            <p:cNvSpPr/>
            <p:nvPr/>
          </p:nvSpPr>
          <p:spPr>
            <a:xfrm>
              <a:off x="2138516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58" name="Object157"/>
            <p:cNvSpPr/>
            <p:nvPr/>
          </p:nvSpPr>
          <p:spPr>
            <a:xfrm>
              <a:off x="2138516" y="4909738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59" name="Object158"/>
            <p:cNvSpPr/>
            <p:nvPr/>
          </p:nvSpPr>
          <p:spPr>
            <a:xfrm>
              <a:off x="2371541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0" name="Object159"/>
            <p:cNvSpPr/>
            <p:nvPr/>
          </p:nvSpPr>
          <p:spPr>
            <a:xfrm>
              <a:off x="2604565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1" name="Object160"/>
            <p:cNvSpPr/>
            <p:nvPr/>
          </p:nvSpPr>
          <p:spPr>
            <a:xfrm>
              <a:off x="2837590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2" name="Object161"/>
            <p:cNvSpPr/>
            <p:nvPr/>
          </p:nvSpPr>
          <p:spPr>
            <a:xfrm>
              <a:off x="3070614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3" name="Object162"/>
            <p:cNvSpPr/>
            <p:nvPr/>
          </p:nvSpPr>
          <p:spPr>
            <a:xfrm>
              <a:off x="3303639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64" name="Object163"/>
            <p:cNvSpPr/>
            <p:nvPr/>
          </p:nvSpPr>
          <p:spPr>
            <a:xfrm>
              <a:off x="3303639" y="4909738"/>
              <a:ext cx="233025" cy="116512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65" name="Object164"/>
            <p:cNvSpPr/>
            <p:nvPr/>
          </p:nvSpPr>
          <p:spPr>
            <a:xfrm>
              <a:off x="3536663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6" name="Object165"/>
            <p:cNvSpPr/>
            <p:nvPr/>
          </p:nvSpPr>
          <p:spPr>
            <a:xfrm>
              <a:off x="3769688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7" name="Object166"/>
            <p:cNvSpPr/>
            <p:nvPr/>
          </p:nvSpPr>
          <p:spPr>
            <a:xfrm>
              <a:off x="4002712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8" name="Object167"/>
            <p:cNvSpPr/>
            <p:nvPr/>
          </p:nvSpPr>
          <p:spPr>
            <a:xfrm>
              <a:off x="4934810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9" name="Object168"/>
            <p:cNvSpPr/>
            <p:nvPr/>
          </p:nvSpPr>
          <p:spPr>
            <a:xfrm>
              <a:off x="5400859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0" name="Object169"/>
            <p:cNvSpPr/>
            <p:nvPr/>
          </p:nvSpPr>
          <p:spPr>
            <a:xfrm>
              <a:off x="5866908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1" name="Object170"/>
            <p:cNvSpPr/>
            <p:nvPr/>
          </p:nvSpPr>
          <p:spPr>
            <a:xfrm>
              <a:off x="6332957" y="4909738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2" name="Object171"/>
            <p:cNvSpPr/>
            <p:nvPr/>
          </p:nvSpPr>
          <p:spPr>
            <a:xfrm>
              <a:off x="2837590" y="514276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3" name="Object172"/>
            <p:cNvSpPr/>
            <p:nvPr/>
          </p:nvSpPr>
          <p:spPr>
            <a:xfrm>
              <a:off x="3303639" y="514276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4" name="Object173"/>
            <p:cNvSpPr/>
            <p:nvPr/>
          </p:nvSpPr>
          <p:spPr>
            <a:xfrm>
              <a:off x="4934810" y="514276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5" name="Object174"/>
            <p:cNvSpPr/>
            <p:nvPr/>
          </p:nvSpPr>
          <p:spPr>
            <a:xfrm>
              <a:off x="5400859" y="514276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6" name="Object175"/>
            <p:cNvSpPr/>
            <p:nvPr/>
          </p:nvSpPr>
          <p:spPr>
            <a:xfrm>
              <a:off x="5866908" y="514276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7" name="Object176"/>
            <p:cNvSpPr/>
            <p:nvPr/>
          </p:nvSpPr>
          <p:spPr>
            <a:xfrm>
              <a:off x="6332957" y="5142763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8" name="Object177"/>
            <p:cNvSpPr/>
            <p:nvPr/>
          </p:nvSpPr>
          <p:spPr>
            <a:xfrm>
              <a:off x="3303639" y="537578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9" name="Object178"/>
            <p:cNvSpPr/>
            <p:nvPr/>
          </p:nvSpPr>
          <p:spPr>
            <a:xfrm>
              <a:off x="4934810" y="537578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0" name="Object179"/>
            <p:cNvSpPr/>
            <p:nvPr/>
          </p:nvSpPr>
          <p:spPr>
            <a:xfrm>
              <a:off x="5400859" y="537578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1" name="Object180"/>
            <p:cNvSpPr/>
            <p:nvPr/>
          </p:nvSpPr>
          <p:spPr>
            <a:xfrm>
              <a:off x="5866908" y="537578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2" name="Object181"/>
            <p:cNvSpPr/>
            <p:nvPr/>
          </p:nvSpPr>
          <p:spPr>
            <a:xfrm>
              <a:off x="6332957" y="5375787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3" name="Object182"/>
            <p:cNvSpPr/>
            <p:nvPr/>
          </p:nvSpPr>
          <p:spPr>
            <a:xfrm>
              <a:off x="3303639" y="560881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4" name="Object183"/>
            <p:cNvSpPr/>
            <p:nvPr/>
          </p:nvSpPr>
          <p:spPr>
            <a:xfrm>
              <a:off x="4934810" y="560881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5" name="Object184"/>
            <p:cNvSpPr/>
            <p:nvPr/>
          </p:nvSpPr>
          <p:spPr>
            <a:xfrm>
              <a:off x="5400859" y="560881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6" name="Object185"/>
            <p:cNvSpPr/>
            <p:nvPr/>
          </p:nvSpPr>
          <p:spPr>
            <a:xfrm>
              <a:off x="6332957" y="5608812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7" name="Object186"/>
            <p:cNvSpPr/>
            <p:nvPr/>
          </p:nvSpPr>
          <p:spPr>
            <a:xfrm>
              <a:off x="3303639" y="584183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8" name="Object187"/>
            <p:cNvSpPr/>
            <p:nvPr/>
          </p:nvSpPr>
          <p:spPr>
            <a:xfrm>
              <a:off x="4934810" y="584183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9" name="Object188"/>
            <p:cNvSpPr/>
            <p:nvPr/>
          </p:nvSpPr>
          <p:spPr>
            <a:xfrm>
              <a:off x="5400859" y="5841836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0" name="Object189"/>
            <p:cNvSpPr/>
            <p:nvPr/>
          </p:nvSpPr>
          <p:spPr>
            <a:xfrm>
              <a:off x="4934810" y="6074861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1" name="Object190"/>
            <p:cNvSpPr/>
            <p:nvPr/>
          </p:nvSpPr>
          <p:spPr>
            <a:xfrm>
              <a:off x="5400859" y="6074861"/>
              <a:ext cx="233025" cy="23302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</p:grpSp>
      <p:sp>
        <p:nvSpPr>
          <p:cNvPr id="4" name="Object3"/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198" name="Object3">
            <a:extLst>
              <a:ext uri="{FF2B5EF4-FFF2-40B4-BE49-F238E27FC236}">
                <a16:creationId xmlns:a16="http://schemas.microsoft.com/office/drawing/2014/main" id="{3A036876-58F2-A7CC-685C-2144FDB4C6E5}"/>
              </a:ext>
            </a:extLst>
          </p:cNvPr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199" name="Object3">
            <a:extLst>
              <a:ext uri="{FF2B5EF4-FFF2-40B4-BE49-F238E27FC236}">
                <a16:creationId xmlns:a16="http://schemas.microsoft.com/office/drawing/2014/main" id="{7E8195C6-9330-1C08-D78D-51BF254AD53D}"/>
              </a:ext>
            </a:extLst>
          </p:cNvPr>
          <p:cNvSpPr/>
          <p:nvPr/>
        </p:nvSpPr>
        <p:spPr>
          <a:xfrm>
            <a:off x="548640" y="6877906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graphicFrame>
        <p:nvGraphicFramePr>
          <p:cNvPr id="200" name="Table 199">
            <a:extLst>
              <a:ext uri="{FF2B5EF4-FFF2-40B4-BE49-F238E27FC236}">
                <a16:creationId xmlns:a16="http://schemas.microsoft.com/office/drawing/2014/main" id="{6C4AC4C6-6634-B6D6-919A-014AD88A032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3616933"/>
              </p:ext>
            </p:extLst>
          </p:nvPr>
        </p:nvGraphicFramePr>
        <p:xfrm>
          <a:off x="457200" y="6871123"/>
          <a:ext cx="6858000" cy="198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190573583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800254929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727129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2682996119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376055792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3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4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5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6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7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88185164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Ice 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Zoo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Kite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Park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Beach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Ocean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Picnic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Camping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Sailing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371583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54913968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28100845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2161841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55629607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8717278"/>
                  </a:ext>
                </a:extLst>
              </a:tr>
            </a:tbl>
          </a:graphicData>
        </a:graphic>
      </p:graphicFrame>
      <p:sp>
        <p:nvSpPr>
          <p:cNvPr id="201" name="TextBox 200">
            <a:extLst>
              <a:ext uri="{FF2B5EF4-FFF2-40B4-BE49-F238E27FC236}">
                <a16:creationId xmlns:a16="http://schemas.microsoft.com/office/drawing/2014/main" id="{DCDEEE7E-E4A1-CF75-5E15-09260933D4F2}"/>
              </a:ext>
            </a:extLst>
          </p:cNvPr>
          <p:cNvSpPr txBox="1"/>
          <p:nvPr/>
        </p:nvSpPr>
        <p:spPr>
          <a:xfrm>
            <a:off x="0" y="9469241"/>
            <a:ext cx="7772400" cy="5688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indent="0" algn="ctr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1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Sarah Carter | @mathequalslove | mathequalslove.net</a:t>
            </a:r>
            <a:endParaRPr lang="en-US" sz="7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05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</p:txBody>
      </p:sp>
      <p:graphicFrame>
        <p:nvGraphicFramePr>
          <p:cNvPr id="203" name="Table 202">
            <a:extLst>
              <a:ext uri="{FF2B5EF4-FFF2-40B4-BE49-F238E27FC236}">
                <a16:creationId xmlns:a16="http://schemas.microsoft.com/office/drawing/2014/main" id="{65221BCF-C2DC-5BDF-9C34-4B7215E500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6934276"/>
              </p:ext>
            </p:extLst>
          </p:nvPr>
        </p:nvGraphicFramePr>
        <p:xfrm>
          <a:off x="457200" y="7612420"/>
          <a:ext cx="6858000" cy="1691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14500">
                  <a:extLst>
                    <a:ext uri="{9D8B030D-6E8A-4147-A177-3AD203B41FA5}">
                      <a16:colId xmlns:a16="http://schemas.microsoft.com/office/drawing/2014/main" val="2953757521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4251119910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3303309138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1135469191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8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9 Letter Words 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10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14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46969979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Ice Cream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Lemonade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Mosquito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Sunshine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Swimming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Swimsuit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Umbrella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Vacation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Beach Ball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Gardening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Popsicles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Waterpark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Sand Castle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Summer Camp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Watermelon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Air Conditioner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865599"/>
                  </a:ext>
                </a:extLst>
              </a:tr>
            </a:tbl>
          </a:graphicData>
        </a:graphic>
      </p:graphicFrame>
      <p:sp>
        <p:nvSpPr>
          <p:cNvPr id="204" name="Object4">
            <a:extLst>
              <a:ext uri="{FF2B5EF4-FFF2-40B4-BE49-F238E27FC236}">
                <a16:creationId xmlns:a16="http://schemas.microsoft.com/office/drawing/2014/main" id="{A78FD1CC-2F4A-7D26-39BF-0332A6F0E533}"/>
              </a:ext>
            </a:extLst>
          </p:cNvPr>
          <p:cNvSpPr/>
          <p:nvPr/>
        </p:nvSpPr>
        <p:spPr>
          <a:xfrm>
            <a:off x="274320" y="285592"/>
            <a:ext cx="7223760" cy="1209161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ctr"/>
            <a:r>
              <a:rPr lang="en-US" sz="6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SUMMER</a:t>
            </a:r>
          </a:p>
          <a:p>
            <a:pPr algn="ctr"/>
            <a:r>
              <a:rPr lang="en-US" sz="24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FILL-IN PUZZLE</a:t>
            </a:r>
            <a:endParaRPr lang="en-US" sz="2400" dirty="0">
              <a:latin typeface="Century Gothic" panose="020B0502020202020204" pitchFamily="34" charset="0"/>
            </a:endParaRPr>
          </a:p>
        </p:txBody>
      </p:sp>
      <p:pic>
        <p:nvPicPr>
          <p:cNvPr id="202" name="Picture 4">
            <a:extLst>
              <a:ext uri="{FF2B5EF4-FFF2-40B4-BE49-F238E27FC236}">
                <a16:creationId xmlns:a16="http://schemas.microsoft.com/office/drawing/2014/main" id="{5D14FF4C-63F8-23BC-48CA-5DF32BB0E4D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72364" y="9044648"/>
            <a:ext cx="3227673" cy="4245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71</Words>
  <Application>Microsoft Office PowerPoint</Application>
  <PresentationFormat>Custom</PresentationFormat>
  <Paragraphs>39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Crossword - Summer Fill-In Puzzle</dc:title>
  <dc:subject>PptxGenJS Presentation</dc:subject>
  <dc:creator>PptxGenJS</dc:creator>
  <cp:lastModifiedBy>Sarah Carter</cp:lastModifiedBy>
  <cp:revision>1</cp:revision>
  <dcterms:created xsi:type="dcterms:W3CDTF">2024-10-11T17:19:01Z</dcterms:created>
  <dcterms:modified xsi:type="dcterms:W3CDTF">2025-01-08T20:51:33Z</dcterms:modified>
</cp:coreProperties>
</file>