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2CC9BA1-7E31-4926-B5D9-40C1CEA2F078}"/>
    <pc:docChg chg="delSld">
      <pc:chgData name="Sarah Carter" userId="4b4e2a7e9c42e1b2" providerId="LiveId" clId="{62CC9BA1-7E31-4926-B5D9-40C1CEA2F078}" dt="2025-02-21T02:33:56.678" v="0" actId="2696"/>
      <pc:docMkLst>
        <pc:docMk/>
      </pc:docMkLst>
      <pc:sldChg chg="del">
        <pc:chgData name="Sarah Carter" userId="4b4e2a7e9c42e1b2" providerId="LiveId" clId="{62CC9BA1-7E31-4926-B5D9-40C1CEA2F078}" dt="2025-02-21T02:33:56.678" v="0" actId="2696"/>
        <pc:sldMkLst>
          <pc:docMk/>
          <pc:sldMk cId="237098421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Summer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“Summer”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6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r="30"/>
          <a:stretch/>
        </p:blipFill>
        <p:spPr>
          <a:xfrm>
            <a:off x="3212416" y="4558780"/>
            <a:ext cx="1347250" cy="134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696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27</cp:revision>
  <cp:lastPrinted>2025-02-11T02:02:44Z</cp:lastPrinted>
  <dcterms:created xsi:type="dcterms:W3CDTF">2025-01-28T14:01:50Z</dcterms:created>
  <dcterms:modified xsi:type="dcterms:W3CDTF">2025-02-21T02:33:58Z</dcterms:modified>
</cp:coreProperties>
</file>