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058400" cy="7772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" userDrawn="1">
          <p15:clr>
            <a:srgbClr val="A4A3A4"/>
          </p15:clr>
        </p15:guide>
        <p15:guide id="2" pos="288" userDrawn="1">
          <p15:clr>
            <a:srgbClr val="A4A3A4"/>
          </p15:clr>
        </p15:guide>
        <p15:guide id="3" orient="horz" pos="4608" userDrawn="1">
          <p15:clr>
            <a:srgbClr val="A4A3A4"/>
          </p15:clr>
        </p15:guide>
        <p15:guide id="4" pos="6048" userDrawn="1">
          <p15:clr>
            <a:srgbClr val="A4A3A4"/>
          </p15:clr>
        </p15:guide>
        <p15:guide id="5" orient="horz" pos="2448" userDrawn="1">
          <p15:clr>
            <a:srgbClr val="A4A3A4"/>
          </p15:clr>
        </p15:guide>
        <p15:guide id="6" orient="horz" pos="2160" userDrawn="1">
          <p15:clr>
            <a:srgbClr val="A4A3A4"/>
          </p15:clr>
        </p15:guide>
        <p15:guide id="7" orient="horz" pos="273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 showGuides="1">
      <p:cViewPr varScale="1">
        <p:scale>
          <a:sx n="89" d="100"/>
          <a:sy n="89" d="100"/>
        </p:scale>
        <p:origin x="1416" y="90"/>
      </p:cViewPr>
      <p:guideLst>
        <p:guide orient="horz" pos="288"/>
        <p:guide pos="288"/>
        <p:guide orient="horz" pos="4608"/>
        <p:guide pos="6048"/>
        <p:guide orient="horz" pos="2448"/>
        <p:guide orient="horz" pos="2160"/>
        <p:guide orient="horz" pos="273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B3BBB49C-DA51-4DF5-A81E-092C6B08E9A3}"/>
    <pc:docChg chg="delSld">
      <pc:chgData name="Sarah Carter" userId="4b4e2a7e9c42e1b2" providerId="LiveId" clId="{B3BBB49C-DA51-4DF5-A81E-092C6B08E9A3}" dt="2025-05-07T16:58:54.086" v="0" actId="2696"/>
      <pc:docMkLst>
        <pc:docMk/>
      </pc:docMkLst>
      <pc:sldChg chg="del">
        <pc:chgData name="Sarah Carter" userId="4b4e2a7e9c42e1b2" providerId="LiveId" clId="{B3BBB49C-DA51-4DF5-A81E-092C6B08E9A3}" dt="2025-05-07T16:58:54.086" v="0" actId="2696"/>
        <pc:sldMkLst>
          <pc:docMk/>
          <pc:sldMk cId="3326589801" sldId="257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BB823E-2320-F13A-0308-CB5AB80C437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57300" y="1272012"/>
            <a:ext cx="7543800" cy="2705946"/>
          </a:xfrm>
        </p:spPr>
        <p:txBody>
          <a:bodyPr anchor="b"/>
          <a:lstStyle>
            <a:lvl1pPr algn="ctr">
              <a:defRPr sz="295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453610-217A-309B-7748-2F35050BD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57300" y="4082311"/>
            <a:ext cx="7543800" cy="1876530"/>
          </a:xfrm>
        </p:spPr>
        <p:txBody>
          <a:bodyPr/>
          <a:lstStyle>
            <a:lvl1pPr marL="0" indent="0" algn="ctr">
              <a:buNone/>
              <a:defRPr sz="1182"/>
            </a:lvl1pPr>
            <a:lvl2pPr marL="225215" indent="0" algn="ctr">
              <a:buNone/>
              <a:defRPr sz="985"/>
            </a:lvl2pPr>
            <a:lvl3pPr marL="450430" indent="0" algn="ctr">
              <a:buNone/>
              <a:defRPr sz="887"/>
            </a:lvl3pPr>
            <a:lvl4pPr marL="675645" indent="0" algn="ctr">
              <a:buNone/>
              <a:defRPr sz="788"/>
            </a:lvl4pPr>
            <a:lvl5pPr marL="900860" indent="0" algn="ctr">
              <a:buNone/>
              <a:defRPr sz="788"/>
            </a:lvl5pPr>
            <a:lvl6pPr marL="1126075" indent="0" algn="ctr">
              <a:buNone/>
              <a:defRPr sz="788"/>
            </a:lvl6pPr>
            <a:lvl7pPr marL="1351290" indent="0" algn="ctr">
              <a:buNone/>
              <a:defRPr sz="788"/>
            </a:lvl7pPr>
            <a:lvl8pPr marL="1576505" indent="0" algn="ctr">
              <a:buNone/>
              <a:defRPr sz="788"/>
            </a:lvl8pPr>
            <a:lvl9pPr marL="1801720" indent="0" algn="ctr">
              <a:buNone/>
              <a:defRPr sz="788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746EA4-D859-978E-727E-004BB29F20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80D950-0C77-CB0B-5558-98B6B2ACF7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BEAC11-82BB-ADBC-43F3-0C0E385C60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1356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EB597E-B140-089C-D9B4-DBD93BDD6C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011BC90-B21C-DE95-CAC2-478849FAE15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0A8800-9D3E-C472-BEE4-9CD04B252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285801-DF80-6C97-DE2F-A53B73027A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310FF1-8696-7C96-7CEF-5F3BEA91D0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09377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7871025-8A33-9099-A0A4-961E0BA2262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198044" y="413810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B0CF968-A665-4C6E-1554-5906EC7CA7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91517" y="413810"/>
            <a:ext cx="6380797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6BA79F-1E58-8D50-19E2-C5F852795C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0DE6E3-9640-F214-CF01-331117184A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A7F5C2-333E-BFF8-4F38-7ECC130C79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5133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EA1F00-AC7E-953F-7366-CAEA2BBBED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BB96B2A-85CC-6FA4-6573-0823AC0E49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8BDA7F-4499-F42F-DEEB-1F55D6CE20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72AC72-1BA3-72CB-32B6-717EADF952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41D536-CCC1-BD7F-E0F3-2F72B847EE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2328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0CB2C6-8CD7-E789-84A8-EB97B62CB6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6278" y="1937705"/>
            <a:ext cx="8675370" cy="3233102"/>
          </a:xfrm>
        </p:spPr>
        <p:txBody>
          <a:bodyPr anchor="b"/>
          <a:lstStyle>
            <a:lvl1pPr>
              <a:defRPr sz="295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3E2658B-D25A-6667-E127-F4ADD196D9B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6278" y="5201393"/>
            <a:ext cx="8675370" cy="1700212"/>
          </a:xfrm>
        </p:spPr>
        <p:txBody>
          <a:bodyPr/>
          <a:lstStyle>
            <a:lvl1pPr marL="0" indent="0">
              <a:buNone/>
              <a:defRPr sz="1182">
                <a:solidFill>
                  <a:schemeClr val="tx1">
                    <a:tint val="82000"/>
                  </a:schemeClr>
                </a:solidFill>
              </a:defRPr>
            </a:lvl1pPr>
            <a:lvl2pPr marL="225215" indent="0">
              <a:buNone/>
              <a:defRPr sz="985">
                <a:solidFill>
                  <a:schemeClr val="tx1">
                    <a:tint val="82000"/>
                  </a:schemeClr>
                </a:solidFill>
              </a:defRPr>
            </a:lvl2pPr>
            <a:lvl3pPr marL="450430" indent="0">
              <a:buNone/>
              <a:defRPr sz="887">
                <a:solidFill>
                  <a:schemeClr val="tx1">
                    <a:tint val="82000"/>
                  </a:schemeClr>
                </a:solidFill>
              </a:defRPr>
            </a:lvl3pPr>
            <a:lvl4pPr marL="675645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4pPr>
            <a:lvl5pPr marL="900860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5pPr>
            <a:lvl6pPr marL="1126075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6pPr>
            <a:lvl7pPr marL="1351290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7pPr>
            <a:lvl8pPr marL="1576505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8pPr>
            <a:lvl9pPr marL="1801720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F57B52-3C97-6A02-8FA9-B8B59C1EEE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3C145-C10D-42C3-6D9E-71C66368C3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4FA221-3086-3858-E7A5-ED49729AD7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56190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9D06A-5376-636F-C6A8-3E7C4C9B83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8010-2BE6-D105-FBCA-37A302FEB99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91516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710E0E3-22EC-8CFB-2F57-B74D6CCD595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92066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BD4EB18-8C0B-0483-69E5-760B39D06F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87E02F1-FE72-147C-EE95-7EFCBCC9FA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A35DBC0-730F-40FF-D042-EA67022C21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4171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6AFB50-4359-D46A-528D-787EC98703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7" y="413811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E473EA2-721E-5647-D58F-0F2D2AF838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2827" y="1905318"/>
            <a:ext cx="4255174" cy="933767"/>
          </a:xfrm>
        </p:spPr>
        <p:txBody>
          <a:bodyPr anchor="b"/>
          <a:lstStyle>
            <a:lvl1pPr marL="0" indent="0">
              <a:buNone/>
              <a:defRPr sz="1182" b="1"/>
            </a:lvl1pPr>
            <a:lvl2pPr marL="225215" indent="0">
              <a:buNone/>
              <a:defRPr sz="985" b="1"/>
            </a:lvl2pPr>
            <a:lvl3pPr marL="450430" indent="0">
              <a:buNone/>
              <a:defRPr sz="887" b="1"/>
            </a:lvl3pPr>
            <a:lvl4pPr marL="675645" indent="0">
              <a:buNone/>
              <a:defRPr sz="788" b="1"/>
            </a:lvl4pPr>
            <a:lvl5pPr marL="900860" indent="0">
              <a:buNone/>
              <a:defRPr sz="788" b="1"/>
            </a:lvl5pPr>
            <a:lvl6pPr marL="1126075" indent="0">
              <a:buNone/>
              <a:defRPr sz="788" b="1"/>
            </a:lvl6pPr>
            <a:lvl7pPr marL="1351290" indent="0">
              <a:buNone/>
              <a:defRPr sz="788" b="1"/>
            </a:lvl7pPr>
            <a:lvl8pPr marL="1576505" indent="0">
              <a:buNone/>
              <a:defRPr sz="788" b="1"/>
            </a:lvl8pPr>
            <a:lvl9pPr marL="1801720" indent="0">
              <a:buNone/>
              <a:defRPr sz="78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5BFE4A2-4705-3DF6-FB5F-4ADCDAB4ED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92827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AEE12BE-0F23-5484-AE12-0FF1FA473AD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92065" y="1905318"/>
            <a:ext cx="4276130" cy="933767"/>
          </a:xfrm>
        </p:spPr>
        <p:txBody>
          <a:bodyPr anchor="b"/>
          <a:lstStyle>
            <a:lvl1pPr marL="0" indent="0">
              <a:buNone/>
              <a:defRPr sz="1182" b="1"/>
            </a:lvl1pPr>
            <a:lvl2pPr marL="225215" indent="0">
              <a:buNone/>
              <a:defRPr sz="985" b="1"/>
            </a:lvl2pPr>
            <a:lvl3pPr marL="450430" indent="0">
              <a:buNone/>
              <a:defRPr sz="887" b="1"/>
            </a:lvl3pPr>
            <a:lvl4pPr marL="675645" indent="0">
              <a:buNone/>
              <a:defRPr sz="788" b="1"/>
            </a:lvl4pPr>
            <a:lvl5pPr marL="900860" indent="0">
              <a:buNone/>
              <a:defRPr sz="788" b="1"/>
            </a:lvl5pPr>
            <a:lvl6pPr marL="1126075" indent="0">
              <a:buNone/>
              <a:defRPr sz="788" b="1"/>
            </a:lvl6pPr>
            <a:lvl7pPr marL="1351290" indent="0">
              <a:buNone/>
              <a:defRPr sz="788" b="1"/>
            </a:lvl7pPr>
            <a:lvl8pPr marL="1576505" indent="0">
              <a:buNone/>
              <a:defRPr sz="788" b="1"/>
            </a:lvl8pPr>
            <a:lvl9pPr marL="1801720" indent="0">
              <a:buNone/>
              <a:defRPr sz="78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4FB2A10-5F2A-BEAC-6698-6C09595109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92065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B642DDD-9E2C-D40B-9C4F-AFB1807B2A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9D47AA2-F053-F20A-1BF0-FB7EDF4E10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ED9E521-47EF-FDC9-7CF7-E0E7BAD80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597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370A5E-95C1-0586-4DFC-8F5281C16B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C78F3E0-A863-A285-302B-3C2670DFE0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F5F333D-561D-D005-4A34-336D866BBE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0C421C3-C1B7-9C05-F73B-B56226A757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93400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619E6D1-00AC-078B-7F92-65CF04E29E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367BCE9-7EF1-0202-0805-3D63580592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FD524B6-B1DE-0590-217B-DC91CDEFF9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31231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8A832F-722A-09EC-A487-0E4817079E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8" y="518160"/>
            <a:ext cx="3244095" cy="1813560"/>
          </a:xfrm>
        </p:spPr>
        <p:txBody>
          <a:bodyPr anchor="b"/>
          <a:lstStyle>
            <a:lvl1pPr>
              <a:defRPr sz="157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A68216-279A-5EB6-15AC-83DFE2A464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76129" y="1119085"/>
            <a:ext cx="5092066" cy="5523441"/>
          </a:xfrm>
        </p:spPr>
        <p:txBody>
          <a:bodyPr/>
          <a:lstStyle>
            <a:lvl1pPr>
              <a:defRPr sz="1576"/>
            </a:lvl1pPr>
            <a:lvl2pPr>
              <a:defRPr sz="1379"/>
            </a:lvl2pPr>
            <a:lvl3pPr>
              <a:defRPr sz="1182"/>
            </a:lvl3pPr>
            <a:lvl4pPr>
              <a:defRPr sz="985"/>
            </a:lvl4pPr>
            <a:lvl5pPr>
              <a:defRPr sz="985"/>
            </a:lvl5pPr>
            <a:lvl6pPr>
              <a:defRPr sz="985"/>
            </a:lvl6pPr>
            <a:lvl7pPr>
              <a:defRPr sz="985"/>
            </a:lvl7pPr>
            <a:lvl8pPr>
              <a:defRPr sz="985"/>
            </a:lvl8pPr>
            <a:lvl9pPr>
              <a:defRPr sz="98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48B5861-7196-1813-A47F-3EB4FC4C53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828" y="2331721"/>
            <a:ext cx="3244095" cy="4319800"/>
          </a:xfrm>
        </p:spPr>
        <p:txBody>
          <a:bodyPr/>
          <a:lstStyle>
            <a:lvl1pPr marL="0" indent="0">
              <a:buNone/>
              <a:defRPr sz="788"/>
            </a:lvl1pPr>
            <a:lvl2pPr marL="225215" indent="0">
              <a:buNone/>
              <a:defRPr sz="690"/>
            </a:lvl2pPr>
            <a:lvl3pPr marL="450430" indent="0">
              <a:buNone/>
              <a:defRPr sz="591"/>
            </a:lvl3pPr>
            <a:lvl4pPr marL="675645" indent="0">
              <a:buNone/>
              <a:defRPr sz="493"/>
            </a:lvl4pPr>
            <a:lvl5pPr marL="900860" indent="0">
              <a:buNone/>
              <a:defRPr sz="493"/>
            </a:lvl5pPr>
            <a:lvl6pPr marL="1126075" indent="0">
              <a:buNone/>
              <a:defRPr sz="493"/>
            </a:lvl6pPr>
            <a:lvl7pPr marL="1351290" indent="0">
              <a:buNone/>
              <a:defRPr sz="493"/>
            </a:lvl7pPr>
            <a:lvl8pPr marL="1576505" indent="0">
              <a:buNone/>
              <a:defRPr sz="493"/>
            </a:lvl8pPr>
            <a:lvl9pPr marL="1801720" indent="0">
              <a:buNone/>
              <a:defRPr sz="49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9BC5EF6-621B-BF7B-17BD-C2B9B66C1C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9EE8EC2-8653-422C-7DDA-FFAAD8673D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813EDD7-1B94-E4C0-7D32-0B1CAD0BB7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05993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D6B611-08C1-0803-5E7A-3C28D4348E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8" y="518160"/>
            <a:ext cx="3244095" cy="1813560"/>
          </a:xfrm>
        </p:spPr>
        <p:txBody>
          <a:bodyPr anchor="b"/>
          <a:lstStyle>
            <a:lvl1pPr>
              <a:defRPr sz="157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B56133C-CBAF-80F6-2ADD-672DE9C92B3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76129" y="1119085"/>
            <a:ext cx="5092066" cy="5523441"/>
          </a:xfrm>
        </p:spPr>
        <p:txBody>
          <a:bodyPr/>
          <a:lstStyle>
            <a:lvl1pPr marL="0" indent="0">
              <a:buNone/>
              <a:defRPr sz="1576"/>
            </a:lvl1pPr>
            <a:lvl2pPr marL="225215" indent="0">
              <a:buNone/>
              <a:defRPr sz="1379"/>
            </a:lvl2pPr>
            <a:lvl3pPr marL="450430" indent="0">
              <a:buNone/>
              <a:defRPr sz="1182"/>
            </a:lvl3pPr>
            <a:lvl4pPr marL="675645" indent="0">
              <a:buNone/>
              <a:defRPr sz="985"/>
            </a:lvl4pPr>
            <a:lvl5pPr marL="900860" indent="0">
              <a:buNone/>
              <a:defRPr sz="985"/>
            </a:lvl5pPr>
            <a:lvl6pPr marL="1126075" indent="0">
              <a:buNone/>
              <a:defRPr sz="985"/>
            </a:lvl6pPr>
            <a:lvl7pPr marL="1351290" indent="0">
              <a:buNone/>
              <a:defRPr sz="985"/>
            </a:lvl7pPr>
            <a:lvl8pPr marL="1576505" indent="0">
              <a:buNone/>
              <a:defRPr sz="985"/>
            </a:lvl8pPr>
            <a:lvl9pPr marL="1801720" indent="0">
              <a:buNone/>
              <a:defRPr sz="98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E85BD17-01D9-BA6B-79CD-B5F3E28AB7D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828" y="2331721"/>
            <a:ext cx="3244095" cy="4319800"/>
          </a:xfrm>
        </p:spPr>
        <p:txBody>
          <a:bodyPr/>
          <a:lstStyle>
            <a:lvl1pPr marL="0" indent="0">
              <a:buNone/>
              <a:defRPr sz="788"/>
            </a:lvl1pPr>
            <a:lvl2pPr marL="225215" indent="0">
              <a:buNone/>
              <a:defRPr sz="690"/>
            </a:lvl2pPr>
            <a:lvl3pPr marL="450430" indent="0">
              <a:buNone/>
              <a:defRPr sz="591"/>
            </a:lvl3pPr>
            <a:lvl4pPr marL="675645" indent="0">
              <a:buNone/>
              <a:defRPr sz="493"/>
            </a:lvl4pPr>
            <a:lvl5pPr marL="900860" indent="0">
              <a:buNone/>
              <a:defRPr sz="493"/>
            </a:lvl5pPr>
            <a:lvl6pPr marL="1126075" indent="0">
              <a:buNone/>
              <a:defRPr sz="493"/>
            </a:lvl6pPr>
            <a:lvl7pPr marL="1351290" indent="0">
              <a:buNone/>
              <a:defRPr sz="493"/>
            </a:lvl7pPr>
            <a:lvl8pPr marL="1576505" indent="0">
              <a:buNone/>
              <a:defRPr sz="493"/>
            </a:lvl8pPr>
            <a:lvl9pPr marL="1801720" indent="0">
              <a:buNone/>
              <a:defRPr sz="49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FAA9447-DB51-02E0-9E49-1EF23B0BD3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81ADC65-D17E-F543-1E66-068E559E24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82A8AF5-1534-6337-F101-76906E684B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418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AFAA09A-807F-7320-407C-4DFB17C699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1518" y="413811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4AF54B-2E8B-1184-5EBE-6AC2D4073B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1518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87EA6A-E7C7-0C5C-060C-19B8A9B7705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91516" y="7203866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C9955BE-DE41-4E27-A7D5-EEF4B38BDD0C}" type="datetimeFigureOut">
              <a:rPr lang="en-US" smtClean="0"/>
              <a:t>5/7/2025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9C7C5F-ABD0-0F82-BEC1-1724D93BDAF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31848" y="7203866"/>
            <a:ext cx="339471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E72347D-DC62-E1FC-1BF8-475894978E2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103746" y="7203866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775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50430" rtl="0" eaLnBrk="1" latinLnBrk="0" hangingPunct="1">
        <a:lnSpc>
          <a:spcPct val="90000"/>
        </a:lnSpc>
        <a:spcBef>
          <a:spcPct val="0"/>
        </a:spcBef>
        <a:buNone/>
        <a:defRPr sz="21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2608" indent="-112608" algn="l" defTabSz="4504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sz="1379" kern="1200">
          <a:solidFill>
            <a:schemeClr val="tx1"/>
          </a:solidFill>
          <a:latin typeface="+mn-lt"/>
          <a:ea typeface="+mn-ea"/>
          <a:cs typeface="+mn-cs"/>
        </a:defRPr>
      </a:lvl1pPr>
      <a:lvl2pPr marL="33782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1182" kern="1200">
          <a:solidFill>
            <a:schemeClr val="tx1"/>
          </a:solidFill>
          <a:latin typeface="+mn-lt"/>
          <a:ea typeface="+mn-ea"/>
          <a:cs typeface="+mn-cs"/>
        </a:defRPr>
      </a:lvl2pPr>
      <a:lvl3pPr marL="56303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985" kern="1200">
          <a:solidFill>
            <a:schemeClr val="tx1"/>
          </a:solidFill>
          <a:latin typeface="+mn-lt"/>
          <a:ea typeface="+mn-ea"/>
          <a:cs typeface="+mn-cs"/>
        </a:defRPr>
      </a:lvl3pPr>
      <a:lvl4pPr marL="78825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101346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23868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46389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68911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91432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1pPr>
      <a:lvl2pPr marL="22521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2pPr>
      <a:lvl3pPr marL="45043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3pPr>
      <a:lvl4pPr marL="67564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90086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12607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35129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57650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80172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A0181D55-D8FC-E2A5-665D-259EBDD67DA7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06980" y="3386342"/>
            <a:ext cx="1505327" cy="198326"/>
          </a:xfrm>
          <a:prstGeom prst="rect">
            <a:avLst/>
          </a:prstGeom>
        </p:spPr>
      </p:pic>
      <p:sp>
        <p:nvSpPr>
          <p:cNvPr id="24" name="Textbox_01">
            <a:extLst>
              <a:ext uri="{FF2B5EF4-FFF2-40B4-BE49-F238E27FC236}">
                <a16:creationId xmlns:a16="http://schemas.microsoft.com/office/drawing/2014/main" id="{7D1D25D3-8484-3354-6511-F8C51205748D}"/>
              </a:ext>
            </a:extLst>
          </p:cNvPr>
          <p:cNvSpPr txBox="1"/>
          <p:nvPr/>
        </p:nvSpPr>
        <p:spPr>
          <a:xfrm>
            <a:off x="2329726" y="3372728"/>
            <a:ext cx="5083463" cy="23500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927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sp>
        <p:nvSpPr>
          <p:cNvPr id="25" name="Textbox_02">
            <a:extLst>
              <a:ext uri="{FF2B5EF4-FFF2-40B4-BE49-F238E27FC236}">
                <a16:creationId xmlns:a16="http://schemas.microsoft.com/office/drawing/2014/main" id="{DB5CE378-72F9-4758-BFB9-82C622B1DF43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68606" y="306169"/>
            <a:ext cx="912118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latin typeface="Century Gothic" panose="020B0502020202020204" pitchFamily="34" charset="0"/>
              </a:rPr>
              <a:t>SUMMER NO FOUR IN A ROW PUZZLES</a:t>
            </a:r>
          </a:p>
        </p:txBody>
      </p:sp>
      <p:sp>
        <p:nvSpPr>
          <p:cNvPr id="26" name="Textbox_03">
            <a:extLst>
              <a:ext uri="{FF2B5EF4-FFF2-40B4-BE49-F238E27FC236}">
                <a16:creationId xmlns:a16="http://schemas.microsoft.com/office/drawing/2014/main" id="{0CABDD01-C3EF-98DA-4564-D9D78D04926F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0" y="828747"/>
            <a:ext cx="10058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empty cells of the grid with an X or O so that four consecutive identical symbols </a:t>
            </a:r>
            <a:b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never appear in any row, column, or diagonal. </a:t>
            </a:r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09EC8DBC-320F-6DB0-36D9-7743257C6BB9}"/>
              </a:ext>
            </a:extLst>
          </p:cNvPr>
          <p:cNvSpPr/>
          <p:nvPr/>
        </p:nvSpPr>
        <p:spPr>
          <a:xfrm>
            <a:off x="468606" y="1462890"/>
            <a:ext cx="1393534" cy="1737394"/>
          </a:xfrm>
          <a:custGeom>
            <a:avLst/>
            <a:gdLst>
              <a:gd name="connsiteX0" fmla="*/ 0 w 1393534"/>
              <a:gd name="connsiteY0" fmla="*/ 0 h 1737394"/>
              <a:gd name="connsiteX1" fmla="*/ 1393534 w 1393534"/>
              <a:gd name="connsiteY1" fmla="*/ 0 h 1737394"/>
              <a:gd name="connsiteX2" fmla="*/ 1393534 w 1393534"/>
              <a:gd name="connsiteY2" fmla="*/ 1737394 h 1737394"/>
              <a:gd name="connsiteX3" fmla="*/ 0 w 1393534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34" h="1737394">
                <a:moveTo>
                  <a:pt x="0" y="0"/>
                </a:moveTo>
                <a:lnTo>
                  <a:pt x="1393534" y="0"/>
                </a:lnTo>
                <a:lnTo>
                  <a:pt x="1393534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99107CD2-2485-6968-74AC-482718EFBCA7}"/>
              </a:ext>
            </a:extLst>
          </p:cNvPr>
          <p:cNvSpPr/>
          <p:nvPr/>
        </p:nvSpPr>
        <p:spPr>
          <a:xfrm>
            <a:off x="477224" y="164352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FBB7F50F-2AEB-8317-B0F7-DB109A4FFD0C}"/>
              </a:ext>
            </a:extLst>
          </p:cNvPr>
          <p:cNvSpPr/>
          <p:nvPr/>
        </p:nvSpPr>
        <p:spPr>
          <a:xfrm>
            <a:off x="520233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458BAF21-D332-FD35-BB73-9F6F12F12F43}"/>
              </a:ext>
            </a:extLst>
          </p:cNvPr>
          <p:cNvSpPr/>
          <p:nvPr/>
        </p:nvSpPr>
        <p:spPr>
          <a:xfrm>
            <a:off x="520233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" name="Freeform: Shape 32">
            <a:extLst>
              <a:ext uri="{FF2B5EF4-FFF2-40B4-BE49-F238E27FC236}">
                <a16:creationId xmlns:a16="http://schemas.microsoft.com/office/drawing/2014/main" id="{CEEA0F7C-760B-31BA-966D-796C00F078C5}"/>
              </a:ext>
            </a:extLst>
          </p:cNvPr>
          <p:cNvSpPr/>
          <p:nvPr/>
        </p:nvSpPr>
        <p:spPr>
          <a:xfrm>
            <a:off x="477224" y="1815539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92879677-2F35-0ACF-7EA2-97FFD5BC1C1F}"/>
              </a:ext>
            </a:extLst>
          </p:cNvPr>
          <p:cNvSpPr/>
          <p:nvPr/>
        </p:nvSpPr>
        <p:spPr>
          <a:xfrm>
            <a:off x="514091" y="1852401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858EF42B-A58A-C835-914C-68001F97CE49}"/>
              </a:ext>
            </a:extLst>
          </p:cNvPr>
          <p:cNvSpPr/>
          <p:nvPr/>
        </p:nvSpPr>
        <p:spPr>
          <a:xfrm>
            <a:off x="477224" y="198755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" name="Freeform: Shape 35">
            <a:extLst>
              <a:ext uri="{FF2B5EF4-FFF2-40B4-BE49-F238E27FC236}">
                <a16:creationId xmlns:a16="http://schemas.microsoft.com/office/drawing/2014/main" id="{74DCE15C-A97B-F7B5-0558-9B0EC8F1A65B}"/>
              </a:ext>
            </a:extLst>
          </p:cNvPr>
          <p:cNvSpPr/>
          <p:nvPr/>
        </p:nvSpPr>
        <p:spPr>
          <a:xfrm>
            <a:off x="520233" y="203055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3A64D7FA-3EFF-8ED3-C83B-4C7D315CA44A}"/>
              </a:ext>
            </a:extLst>
          </p:cNvPr>
          <p:cNvSpPr/>
          <p:nvPr/>
        </p:nvSpPr>
        <p:spPr>
          <a:xfrm>
            <a:off x="520233" y="203055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8AD4BF21-BCF3-6117-4BF1-532674BC7D8D}"/>
              </a:ext>
            </a:extLst>
          </p:cNvPr>
          <p:cNvSpPr/>
          <p:nvPr/>
        </p:nvSpPr>
        <p:spPr>
          <a:xfrm>
            <a:off x="477224" y="2159571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F9BF01A3-6DEE-5011-22E2-B1673DDE37BF}"/>
              </a:ext>
            </a:extLst>
          </p:cNvPr>
          <p:cNvSpPr/>
          <p:nvPr/>
        </p:nvSpPr>
        <p:spPr>
          <a:xfrm>
            <a:off x="514091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B99413A0-0DD3-3017-B9AC-094AB20C0ACA}"/>
              </a:ext>
            </a:extLst>
          </p:cNvPr>
          <p:cNvSpPr/>
          <p:nvPr/>
        </p:nvSpPr>
        <p:spPr>
          <a:xfrm>
            <a:off x="477224" y="2675618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5B91F3F9-007D-C6AF-F9D3-C76D07FB0728}"/>
              </a:ext>
            </a:extLst>
          </p:cNvPr>
          <p:cNvSpPr/>
          <p:nvPr/>
        </p:nvSpPr>
        <p:spPr>
          <a:xfrm>
            <a:off x="514091" y="2712481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27BC48EF-273F-D2C6-E17B-9636ABDF62B5}"/>
              </a:ext>
            </a:extLst>
          </p:cNvPr>
          <p:cNvSpPr/>
          <p:nvPr/>
        </p:nvSpPr>
        <p:spPr>
          <a:xfrm>
            <a:off x="477224" y="2847634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06733F94-AFDA-B165-C60F-B30838523467}"/>
              </a:ext>
            </a:extLst>
          </p:cNvPr>
          <p:cNvSpPr/>
          <p:nvPr/>
        </p:nvSpPr>
        <p:spPr>
          <a:xfrm>
            <a:off x="649262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D19236D8-822A-BAD4-2F81-78B3C5050C49}"/>
              </a:ext>
            </a:extLst>
          </p:cNvPr>
          <p:cNvSpPr/>
          <p:nvPr/>
        </p:nvSpPr>
        <p:spPr>
          <a:xfrm>
            <a:off x="686128" y="1508370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" name="Freeform: Shape 44">
            <a:extLst>
              <a:ext uri="{FF2B5EF4-FFF2-40B4-BE49-F238E27FC236}">
                <a16:creationId xmlns:a16="http://schemas.microsoft.com/office/drawing/2014/main" id="{0A9BF8AB-F518-518D-895A-0E820B1A0C3E}"/>
              </a:ext>
            </a:extLst>
          </p:cNvPr>
          <p:cNvSpPr/>
          <p:nvPr/>
        </p:nvSpPr>
        <p:spPr>
          <a:xfrm>
            <a:off x="649262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1FF00B69-98E1-A980-429D-9E3142D14A29}"/>
              </a:ext>
            </a:extLst>
          </p:cNvPr>
          <p:cNvSpPr/>
          <p:nvPr/>
        </p:nvSpPr>
        <p:spPr>
          <a:xfrm>
            <a:off x="692271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" name="Freeform: Shape 46">
            <a:extLst>
              <a:ext uri="{FF2B5EF4-FFF2-40B4-BE49-F238E27FC236}">
                <a16:creationId xmlns:a16="http://schemas.microsoft.com/office/drawing/2014/main" id="{D72C7A83-2556-8DEE-7CDC-E79335C21227}"/>
              </a:ext>
            </a:extLst>
          </p:cNvPr>
          <p:cNvSpPr/>
          <p:nvPr/>
        </p:nvSpPr>
        <p:spPr>
          <a:xfrm>
            <a:off x="692271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CB54B3FA-A685-E120-43CC-51E9F29E98F0}"/>
              </a:ext>
            </a:extLst>
          </p:cNvPr>
          <p:cNvSpPr/>
          <p:nvPr/>
        </p:nvSpPr>
        <p:spPr>
          <a:xfrm>
            <a:off x="649262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493A1B97-9D89-3951-5830-CDA6AE847BBB}"/>
              </a:ext>
            </a:extLst>
          </p:cNvPr>
          <p:cNvSpPr/>
          <p:nvPr/>
        </p:nvSpPr>
        <p:spPr>
          <a:xfrm>
            <a:off x="649262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E184303F-1884-4344-2CEA-4437F2FE8B0D}"/>
              </a:ext>
            </a:extLst>
          </p:cNvPr>
          <p:cNvSpPr/>
          <p:nvPr/>
        </p:nvSpPr>
        <p:spPr>
          <a:xfrm>
            <a:off x="649262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34A97E50-A426-33E9-4701-BB4670370AAE}"/>
              </a:ext>
            </a:extLst>
          </p:cNvPr>
          <p:cNvSpPr/>
          <p:nvPr/>
        </p:nvSpPr>
        <p:spPr>
          <a:xfrm>
            <a:off x="686128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C24C418A-4C17-F19B-36CA-25A0868AC0F8}"/>
              </a:ext>
            </a:extLst>
          </p:cNvPr>
          <p:cNvSpPr/>
          <p:nvPr/>
        </p:nvSpPr>
        <p:spPr>
          <a:xfrm>
            <a:off x="649262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52CCCFEE-3A33-C3EE-C6BB-16737E6302BF}"/>
              </a:ext>
            </a:extLst>
          </p:cNvPr>
          <p:cNvSpPr/>
          <p:nvPr/>
        </p:nvSpPr>
        <p:spPr>
          <a:xfrm>
            <a:off x="692271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B9116CF8-4482-3728-9C06-718134D2BE7B}"/>
              </a:ext>
            </a:extLst>
          </p:cNvPr>
          <p:cNvSpPr/>
          <p:nvPr/>
        </p:nvSpPr>
        <p:spPr>
          <a:xfrm>
            <a:off x="692271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9B3FFB19-A140-8A50-C96C-7283B4C69F2F}"/>
              </a:ext>
            </a:extLst>
          </p:cNvPr>
          <p:cNvSpPr/>
          <p:nvPr/>
        </p:nvSpPr>
        <p:spPr>
          <a:xfrm>
            <a:off x="649262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81ECB39A-EBCC-A796-6BF1-A8BB4FFA64BB}"/>
              </a:ext>
            </a:extLst>
          </p:cNvPr>
          <p:cNvSpPr/>
          <p:nvPr/>
        </p:nvSpPr>
        <p:spPr>
          <a:xfrm>
            <a:off x="686128" y="2712481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9409E859-6161-A2FD-2D47-8EE9487CC058}"/>
              </a:ext>
            </a:extLst>
          </p:cNvPr>
          <p:cNvSpPr/>
          <p:nvPr/>
        </p:nvSpPr>
        <p:spPr>
          <a:xfrm>
            <a:off x="649262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3A5D4CE4-C4C2-56D3-6B2A-ED9A33CAEC97}"/>
              </a:ext>
            </a:extLst>
          </p:cNvPr>
          <p:cNvSpPr/>
          <p:nvPr/>
        </p:nvSpPr>
        <p:spPr>
          <a:xfrm>
            <a:off x="692271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" name="Freeform: Shape 58">
            <a:extLst>
              <a:ext uri="{FF2B5EF4-FFF2-40B4-BE49-F238E27FC236}">
                <a16:creationId xmlns:a16="http://schemas.microsoft.com/office/drawing/2014/main" id="{8EA1E33A-D61E-A1C1-147F-5F2741498538}"/>
              </a:ext>
            </a:extLst>
          </p:cNvPr>
          <p:cNvSpPr/>
          <p:nvPr/>
        </p:nvSpPr>
        <p:spPr>
          <a:xfrm>
            <a:off x="692271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467F7EC4-7123-E564-0868-5777F764539F}"/>
              </a:ext>
            </a:extLst>
          </p:cNvPr>
          <p:cNvSpPr/>
          <p:nvPr/>
        </p:nvSpPr>
        <p:spPr>
          <a:xfrm>
            <a:off x="649262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ACA3970C-8CEF-C37B-2A21-969DEFD06D19}"/>
              </a:ext>
            </a:extLst>
          </p:cNvPr>
          <p:cNvSpPr/>
          <p:nvPr/>
        </p:nvSpPr>
        <p:spPr>
          <a:xfrm>
            <a:off x="686128" y="305651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05C906E4-566F-C3F7-633F-BD3918AEC403}"/>
              </a:ext>
            </a:extLst>
          </p:cNvPr>
          <p:cNvSpPr/>
          <p:nvPr/>
        </p:nvSpPr>
        <p:spPr>
          <a:xfrm>
            <a:off x="821299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" name="Freeform: Shape 62">
            <a:extLst>
              <a:ext uri="{FF2B5EF4-FFF2-40B4-BE49-F238E27FC236}">
                <a16:creationId xmlns:a16="http://schemas.microsoft.com/office/drawing/2014/main" id="{205F2C81-D0FD-2084-AD99-C762954F558A}"/>
              </a:ext>
            </a:extLst>
          </p:cNvPr>
          <p:cNvSpPr/>
          <p:nvPr/>
        </p:nvSpPr>
        <p:spPr>
          <a:xfrm>
            <a:off x="858165" y="1508370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" name="Freeform: Shape 63">
            <a:extLst>
              <a:ext uri="{FF2B5EF4-FFF2-40B4-BE49-F238E27FC236}">
                <a16:creationId xmlns:a16="http://schemas.microsoft.com/office/drawing/2014/main" id="{16779E8E-2CD7-E58A-2F3A-736F8E49BA37}"/>
              </a:ext>
            </a:extLst>
          </p:cNvPr>
          <p:cNvSpPr/>
          <p:nvPr/>
        </p:nvSpPr>
        <p:spPr>
          <a:xfrm>
            <a:off x="821299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3BDCC900-C804-5730-5E54-6C19E4A9048D}"/>
              </a:ext>
            </a:extLst>
          </p:cNvPr>
          <p:cNvSpPr/>
          <p:nvPr/>
        </p:nvSpPr>
        <p:spPr>
          <a:xfrm>
            <a:off x="864308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" name="Freeform: Shape 65">
            <a:extLst>
              <a:ext uri="{FF2B5EF4-FFF2-40B4-BE49-F238E27FC236}">
                <a16:creationId xmlns:a16="http://schemas.microsoft.com/office/drawing/2014/main" id="{0F37F465-27C2-08E1-379F-4F1702DEA226}"/>
              </a:ext>
            </a:extLst>
          </p:cNvPr>
          <p:cNvSpPr/>
          <p:nvPr/>
        </p:nvSpPr>
        <p:spPr>
          <a:xfrm>
            <a:off x="864308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" name="Freeform: Shape 66">
            <a:extLst>
              <a:ext uri="{FF2B5EF4-FFF2-40B4-BE49-F238E27FC236}">
                <a16:creationId xmlns:a16="http://schemas.microsoft.com/office/drawing/2014/main" id="{4DE15B9A-55FA-1263-F00C-5928D2F2A7F2}"/>
              </a:ext>
            </a:extLst>
          </p:cNvPr>
          <p:cNvSpPr/>
          <p:nvPr/>
        </p:nvSpPr>
        <p:spPr>
          <a:xfrm>
            <a:off x="821299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8" name="Freeform: Shape 67">
            <a:extLst>
              <a:ext uri="{FF2B5EF4-FFF2-40B4-BE49-F238E27FC236}">
                <a16:creationId xmlns:a16="http://schemas.microsoft.com/office/drawing/2014/main" id="{32F1DC32-1C55-D34A-27C1-188F38E6A7CE}"/>
              </a:ext>
            </a:extLst>
          </p:cNvPr>
          <p:cNvSpPr/>
          <p:nvPr/>
        </p:nvSpPr>
        <p:spPr>
          <a:xfrm>
            <a:off x="858165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9" name="Freeform: Shape 68">
            <a:extLst>
              <a:ext uri="{FF2B5EF4-FFF2-40B4-BE49-F238E27FC236}">
                <a16:creationId xmlns:a16="http://schemas.microsoft.com/office/drawing/2014/main" id="{61CD2EC4-ECB8-12DD-616F-F3D7C6636943}"/>
              </a:ext>
            </a:extLst>
          </p:cNvPr>
          <p:cNvSpPr/>
          <p:nvPr/>
        </p:nvSpPr>
        <p:spPr>
          <a:xfrm>
            <a:off x="821299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0" name="Freeform: Shape 69">
            <a:extLst>
              <a:ext uri="{FF2B5EF4-FFF2-40B4-BE49-F238E27FC236}">
                <a16:creationId xmlns:a16="http://schemas.microsoft.com/office/drawing/2014/main" id="{2E6F5511-1754-C727-56AB-98BA2A2B75F0}"/>
              </a:ext>
            </a:extLst>
          </p:cNvPr>
          <p:cNvSpPr/>
          <p:nvPr/>
        </p:nvSpPr>
        <p:spPr>
          <a:xfrm>
            <a:off x="864308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D514FD4F-CC68-2297-6DBA-BFF25D5EF41C}"/>
              </a:ext>
            </a:extLst>
          </p:cNvPr>
          <p:cNvSpPr/>
          <p:nvPr/>
        </p:nvSpPr>
        <p:spPr>
          <a:xfrm>
            <a:off x="864308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2" name="Freeform: Shape 71">
            <a:extLst>
              <a:ext uri="{FF2B5EF4-FFF2-40B4-BE49-F238E27FC236}">
                <a16:creationId xmlns:a16="http://schemas.microsoft.com/office/drawing/2014/main" id="{CFD7334A-16A4-AFB3-974B-D318C1E03153}"/>
              </a:ext>
            </a:extLst>
          </p:cNvPr>
          <p:cNvSpPr/>
          <p:nvPr/>
        </p:nvSpPr>
        <p:spPr>
          <a:xfrm>
            <a:off x="821299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3" name="Freeform: Shape 72">
            <a:extLst>
              <a:ext uri="{FF2B5EF4-FFF2-40B4-BE49-F238E27FC236}">
                <a16:creationId xmlns:a16="http://schemas.microsoft.com/office/drawing/2014/main" id="{C134D8D3-881F-AFA9-7056-0482125D96B9}"/>
              </a:ext>
            </a:extLst>
          </p:cNvPr>
          <p:cNvSpPr/>
          <p:nvPr/>
        </p:nvSpPr>
        <p:spPr>
          <a:xfrm>
            <a:off x="864308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4" name="Freeform: Shape 73">
            <a:extLst>
              <a:ext uri="{FF2B5EF4-FFF2-40B4-BE49-F238E27FC236}">
                <a16:creationId xmlns:a16="http://schemas.microsoft.com/office/drawing/2014/main" id="{5394CE37-A006-43C8-5B2F-7625F2F80BCD}"/>
              </a:ext>
            </a:extLst>
          </p:cNvPr>
          <p:cNvSpPr/>
          <p:nvPr/>
        </p:nvSpPr>
        <p:spPr>
          <a:xfrm>
            <a:off x="864308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5" name="Freeform: Shape 74">
            <a:extLst>
              <a:ext uri="{FF2B5EF4-FFF2-40B4-BE49-F238E27FC236}">
                <a16:creationId xmlns:a16="http://schemas.microsoft.com/office/drawing/2014/main" id="{D642277B-C73E-3D71-7C7B-51B397414D4C}"/>
              </a:ext>
            </a:extLst>
          </p:cNvPr>
          <p:cNvSpPr/>
          <p:nvPr/>
        </p:nvSpPr>
        <p:spPr>
          <a:xfrm>
            <a:off x="821299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6" name="Freeform: Shape 75">
            <a:extLst>
              <a:ext uri="{FF2B5EF4-FFF2-40B4-BE49-F238E27FC236}">
                <a16:creationId xmlns:a16="http://schemas.microsoft.com/office/drawing/2014/main" id="{280B0031-7F7D-0F74-D3FC-09B111082B3F}"/>
              </a:ext>
            </a:extLst>
          </p:cNvPr>
          <p:cNvSpPr/>
          <p:nvPr/>
        </p:nvSpPr>
        <p:spPr>
          <a:xfrm>
            <a:off x="858165" y="305651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7" name="Freeform: Shape 76">
            <a:extLst>
              <a:ext uri="{FF2B5EF4-FFF2-40B4-BE49-F238E27FC236}">
                <a16:creationId xmlns:a16="http://schemas.microsoft.com/office/drawing/2014/main" id="{5CBF25D1-638D-1060-A64E-92EA816728D3}"/>
              </a:ext>
            </a:extLst>
          </p:cNvPr>
          <p:cNvSpPr/>
          <p:nvPr/>
        </p:nvSpPr>
        <p:spPr>
          <a:xfrm>
            <a:off x="993336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8" name="Freeform: Shape 77">
            <a:extLst>
              <a:ext uri="{FF2B5EF4-FFF2-40B4-BE49-F238E27FC236}">
                <a16:creationId xmlns:a16="http://schemas.microsoft.com/office/drawing/2014/main" id="{9ADD1253-6DFA-3100-6D1A-897EE9710D1A}"/>
              </a:ext>
            </a:extLst>
          </p:cNvPr>
          <p:cNvSpPr/>
          <p:nvPr/>
        </p:nvSpPr>
        <p:spPr>
          <a:xfrm>
            <a:off x="1036345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9" name="Freeform: Shape 78">
            <a:extLst>
              <a:ext uri="{FF2B5EF4-FFF2-40B4-BE49-F238E27FC236}">
                <a16:creationId xmlns:a16="http://schemas.microsoft.com/office/drawing/2014/main" id="{E8EE6F1C-1424-32AF-4DD9-C06B39BC9A1E}"/>
              </a:ext>
            </a:extLst>
          </p:cNvPr>
          <p:cNvSpPr/>
          <p:nvPr/>
        </p:nvSpPr>
        <p:spPr>
          <a:xfrm>
            <a:off x="1036345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0" name="Freeform: Shape 79">
            <a:extLst>
              <a:ext uri="{FF2B5EF4-FFF2-40B4-BE49-F238E27FC236}">
                <a16:creationId xmlns:a16="http://schemas.microsoft.com/office/drawing/2014/main" id="{D64D6771-5E73-22C7-D6D3-5E8B5EFC2943}"/>
              </a:ext>
            </a:extLst>
          </p:cNvPr>
          <p:cNvSpPr/>
          <p:nvPr/>
        </p:nvSpPr>
        <p:spPr>
          <a:xfrm>
            <a:off x="993336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6EE00248-703C-D9EF-BC7E-0E69F3A924B8}"/>
              </a:ext>
            </a:extLst>
          </p:cNvPr>
          <p:cNvSpPr/>
          <p:nvPr/>
        </p:nvSpPr>
        <p:spPr>
          <a:xfrm>
            <a:off x="993336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2" name="Freeform: Shape 81">
            <a:extLst>
              <a:ext uri="{FF2B5EF4-FFF2-40B4-BE49-F238E27FC236}">
                <a16:creationId xmlns:a16="http://schemas.microsoft.com/office/drawing/2014/main" id="{3F105AC3-4395-630C-CB66-66D0A444D960}"/>
              </a:ext>
            </a:extLst>
          </p:cNvPr>
          <p:cNvSpPr/>
          <p:nvPr/>
        </p:nvSpPr>
        <p:spPr>
          <a:xfrm>
            <a:off x="993336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3" name="Freeform: Shape 82">
            <a:extLst>
              <a:ext uri="{FF2B5EF4-FFF2-40B4-BE49-F238E27FC236}">
                <a16:creationId xmlns:a16="http://schemas.microsoft.com/office/drawing/2014/main" id="{E874E5CB-3263-B22C-7C6A-9A7B219A2F01}"/>
              </a:ext>
            </a:extLst>
          </p:cNvPr>
          <p:cNvSpPr/>
          <p:nvPr/>
        </p:nvSpPr>
        <p:spPr>
          <a:xfrm>
            <a:off x="993336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4" name="Freeform: Shape 83">
            <a:extLst>
              <a:ext uri="{FF2B5EF4-FFF2-40B4-BE49-F238E27FC236}">
                <a16:creationId xmlns:a16="http://schemas.microsoft.com/office/drawing/2014/main" id="{AA78AE3F-4B70-86BF-79B4-3F212E9FF2EE}"/>
              </a:ext>
            </a:extLst>
          </p:cNvPr>
          <p:cNvSpPr/>
          <p:nvPr/>
        </p:nvSpPr>
        <p:spPr>
          <a:xfrm>
            <a:off x="1036345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FE9AA900-D73C-0BBF-38EA-49125584986A}"/>
              </a:ext>
            </a:extLst>
          </p:cNvPr>
          <p:cNvSpPr/>
          <p:nvPr/>
        </p:nvSpPr>
        <p:spPr>
          <a:xfrm>
            <a:off x="1036345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6" name="Freeform: Shape 85">
            <a:extLst>
              <a:ext uri="{FF2B5EF4-FFF2-40B4-BE49-F238E27FC236}">
                <a16:creationId xmlns:a16="http://schemas.microsoft.com/office/drawing/2014/main" id="{D8DDA7D3-BBEF-9AC8-2751-6DCFAFD27FCC}"/>
              </a:ext>
            </a:extLst>
          </p:cNvPr>
          <p:cNvSpPr/>
          <p:nvPr/>
        </p:nvSpPr>
        <p:spPr>
          <a:xfrm>
            <a:off x="993336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36A5736D-0586-939E-2A18-7FFE2E63AAA4}"/>
              </a:ext>
            </a:extLst>
          </p:cNvPr>
          <p:cNvSpPr/>
          <p:nvPr/>
        </p:nvSpPr>
        <p:spPr>
          <a:xfrm>
            <a:off x="1165373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8" name="Freeform: Shape 87">
            <a:extLst>
              <a:ext uri="{FF2B5EF4-FFF2-40B4-BE49-F238E27FC236}">
                <a16:creationId xmlns:a16="http://schemas.microsoft.com/office/drawing/2014/main" id="{04C5E74E-21CB-4D73-1F7E-11A734A863AC}"/>
              </a:ext>
            </a:extLst>
          </p:cNvPr>
          <p:cNvSpPr/>
          <p:nvPr/>
        </p:nvSpPr>
        <p:spPr>
          <a:xfrm>
            <a:off x="1208382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9" name="Freeform: Shape 88">
            <a:extLst>
              <a:ext uri="{FF2B5EF4-FFF2-40B4-BE49-F238E27FC236}">
                <a16:creationId xmlns:a16="http://schemas.microsoft.com/office/drawing/2014/main" id="{09740CD4-95B6-E961-6099-987733F55920}"/>
              </a:ext>
            </a:extLst>
          </p:cNvPr>
          <p:cNvSpPr/>
          <p:nvPr/>
        </p:nvSpPr>
        <p:spPr>
          <a:xfrm>
            <a:off x="1208382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E21B57C3-CA75-3A5A-3A16-BF54FEE650B2}"/>
              </a:ext>
            </a:extLst>
          </p:cNvPr>
          <p:cNvSpPr/>
          <p:nvPr/>
        </p:nvSpPr>
        <p:spPr>
          <a:xfrm>
            <a:off x="1165373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Freeform: Shape 90">
            <a:extLst>
              <a:ext uri="{FF2B5EF4-FFF2-40B4-BE49-F238E27FC236}">
                <a16:creationId xmlns:a16="http://schemas.microsoft.com/office/drawing/2014/main" id="{22A7D7B5-712D-29D0-6916-E2D453EB09D8}"/>
              </a:ext>
            </a:extLst>
          </p:cNvPr>
          <p:cNvSpPr/>
          <p:nvPr/>
        </p:nvSpPr>
        <p:spPr>
          <a:xfrm>
            <a:off x="1208382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2" name="Freeform: Shape 91">
            <a:extLst>
              <a:ext uri="{FF2B5EF4-FFF2-40B4-BE49-F238E27FC236}">
                <a16:creationId xmlns:a16="http://schemas.microsoft.com/office/drawing/2014/main" id="{A26F5713-5EB1-B4DF-3F35-10FEEB48270E}"/>
              </a:ext>
            </a:extLst>
          </p:cNvPr>
          <p:cNvSpPr/>
          <p:nvPr/>
        </p:nvSpPr>
        <p:spPr>
          <a:xfrm>
            <a:off x="1208382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F72EDC8F-C876-0A28-38D2-55B31264E078}"/>
              </a:ext>
            </a:extLst>
          </p:cNvPr>
          <p:cNvSpPr/>
          <p:nvPr/>
        </p:nvSpPr>
        <p:spPr>
          <a:xfrm>
            <a:off x="1165373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4" name="Freeform: Shape 93">
            <a:extLst>
              <a:ext uri="{FF2B5EF4-FFF2-40B4-BE49-F238E27FC236}">
                <a16:creationId xmlns:a16="http://schemas.microsoft.com/office/drawing/2014/main" id="{216B2F9F-043F-3B41-026B-1A8D19C7C87A}"/>
              </a:ext>
            </a:extLst>
          </p:cNvPr>
          <p:cNvSpPr/>
          <p:nvPr/>
        </p:nvSpPr>
        <p:spPr>
          <a:xfrm>
            <a:off x="1202239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5" name="Freeform: Shape 94">
            <a:extLst>
              <a:ext uri="{FF2B5EF4-FFF2-40B4-BE49-F238E27FC236}">
                <a16:creationId xmlns:a16="http://schemas.microsoft.com/office/drawing/2014/main" id="{4E0E3EE2-4B11-287B-721B-E3510C923CDC}"/>
              </a:ext>
            </a:extLst>
          </p:cNvPr>
          <p:cNvSpPr/>
          <p:nvPr/>
        </p:nvSpPr>
        <p:spPr>
          <a:xfrm>
            <a:off x="1165373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6" name="Freeform: Shape 95">
            <a:extLst>
              <a:ext uri="{FF2B5EF4-FFF2-40B4-BE49-F238E27FC236}">
                <a16:creationId xmlns:a16="http://schemas.microsoft.com/office/drawing/2014/main" id="{5077C798-26C9-47FC-9DE7-0D44F2E819E8}"/>
              </a:ext>
            </a:extLst>
          </p:cNvPr>
          <p:cNvSpPr/>
          <p:nvPr/>
        </p:nvSpPr>
        <p:spPr>
          <a:xfrm>
            <a:off x="1208382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882226C4-62D2-0F9C-359B-830239702A06}"/>
              </a:ext>
            </a:extLst>
          </p:cNvPr>
          <p:cNvSpPr/>
          <p:nvPr/>
        </p:nvSpPr>
        <p:spPr>
          <a:xfrm>
            <a:off x="1208382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A7033E35-11A5-4724-66A7-A80D85773D69}"/>
              </a:ext>
            </a:extLst>
          </p:cNvPr>
          <p:cNvSpPr/>
          <p:nvPr/>
        </p:nvSpPr>
        <p:spPr>
          <a:xfrm>
            <a:off x="1165373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9" name="Freeform: Shape 98">
            <a:extLst>
              <a:ext uri="{FF2B5EF4-FFF2-40B4-BE49-F238E27FC236}">
                <a16:creationId xmlns:a16="http://schemas.microsoft.com/office/drawing/2014/main" id="{B6B94C0F-EC86-7CEA-56CF-C5CA7A8300D0}"/>
              </a:ext>
            </a:extLst>
          </p:cNvPr>
          <p:cNvSpPr/>
          <p:nvPr/>
        </p:nvSpPr>
        <p:spPr>
          <a:xfrm>
            <a:off x="1165373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0" name="Freeform: Shape 99">
            <a:extLst>
              <a:ext uri="{FF2B5EF4-FFF2-40B4-BE49-F238E27FC236}">
                <a16:creationId xmlns:a16="http://schemas.microsoft.com/office/drawing/2014/main" id="{1635C67C-7FD7-1E68-FA53-B3D5344D76B9}"/>
              </a:ext>
            </a:extLst>
          </p:cNvPr>
          <p:cNvSpPr/>
          <p:nvPr/>
        </p:nvSpPr>
        <p:spPr>
          <a:xfrm>
            <a:off x="1337409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1" name="Freeform: Shape 100">
            <a:extLst>
              <a:ext uri="{FF2B5EF4-FFF2-40B4-BE49-F238E27FC236}">
                <a16:creationId xmlns:a16="http://schemas.microsoft.com/office/drawing/2014/main" id="{B7044379-8D28-C3F4-B9D8-D4066598C71F}"/>
              </a:ext>
            </a:extLst>
          </p:cNvPr>
          <p:cNvSpPr/>
          <p:nvPr/>
        </p:nvSpPr>
        <p:spPr>
          <a:xfrm>
            <a:off x="1337409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2" name="Freeform: Shape 101">
            <a:extLst>
              <a:ext uri="{FF2B5EF4-FFF2-40B4-BE49-F238E27FC236}">
                <a16:creationId xmlns:a16="http://schemas.microsoft.com/office/drawing/2014/main" id="{50A27D2D-AB6C-E4FF-8E69-02B734F3B5DE}"/>
              </a:ext>
            </a:extLst>
          </p:cNvPr>
          <p:cNvSpPr/>
          <p:nvPr/>
        </p:nvSpPr>
        <p:spPr>
          <a:xfrm>
            <a:off x="1380419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3" name="Freeform: Shape 102">
            <a:extLst>
              <a:ext uri="{FF2B5EF4-FFF2-40B4-BE49-F238E27FC236}">
                <a16:creationId xmlns:a16="http://schemas.microsoft.com/office/drawing/2014/main" id="{AD7F202E-102E-1C31-FC73-2065FC50CEA8}"/>
              </a:ext>
            </a:extLst>
          </p:cNvPr>
          <p:cNvSpPr/>
          <p:nvPr/>
        </p:nvSpPr>
        <p:spPr>
          <a:xfrm>
            <a:off x="1380419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4" name="Freeform: Shape 103">
            <a:extLst>
              <a:ext uri="{FF2B5EF4-FFF2-40B4-BE49-F238E27FC236}">
                <a16:creationId xmlns:a16="http://schemas.microsoft.com/office/drawing/2014/main" id="{F0EDFA5F-0A37-ABCA-E794-9EF5D9D95AFC}"/>
              </a:ext>
            </a:extLst>
          </p:cNvPr>
          <p:cNvSpPr/>
          <p:nvPr/>
        </p:nvSpPr>
        <p:spPr>
          <a:xfrm>
            <a:off x="1337409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5" name="Freeform: Shape 104">
            <a:extLst>
              <a:ext uri="{FF2B5EF4-FFF2-40B4-BE49-F238E27FC236}">
                <a16:creationId xmlns:a16="http://schemas.microsoft.com/office/drawing/2014/main" id="{23F4D623-BC96-623F-A206-35DCDD86D256}"/>
              </a:ext>
            </a:extLst>
          </p:cNvPr>
          <p:cNvSpPr/>
          <p:nvPr/>
        </p:nvSpPr>
        <p:spPr>
          <a:xfrm>
            <a:off x="1374277" y="2196433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6" name="Freeform: Shape 105">
            <a:extLst>
              <a:ext uri="{FF2B5EF4-FFF2-40B4-BE49-F238E27FC236}">
                <a16:creationId xmlns:a16="http://schemas.microsoft.com/office/drawing/2014/main" id="{49B982B1-0392-FF0D-910E-76776D917738}"/>
              </a:ext>
            </a:extLst>
          </p:cNvPr>
          <p:cNvSpPr/>
          <p:nvPr/>
        </p:nvSpPr>
        <p:spPr>
          <a:xfrm>
            <a:off x="1337409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7" name="Freeform: Shape 106">
            <a:extLst>
              <a:ext uri="{FF2B5EF4-FFF2-40B4-BE49-F238E27FC236}">
                <a16:creationId xmlns:a16="http://schemas.microsoft.com/office/drawing/2014/main" id="{B2F0AA9F-5DD6-605E-827C-57CB7693151C}"/>
              </a:ext>
            </a:extLst>
          </p:cNvPr>
          <p:cNvSpPr/>
          <p:nvPr/>
        </p:nvSpPr>
        <p:spPr>
          <a:xfrm>
            <a:off x="1374277" y="2368450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8" name="Freeform: Shape 107">
            <a:extLst>
              <a:ext uri="{FF2B5EF4-FFF2-40B4-BE49-F238E27FC236}">
                <a16:creationId xmlns:a16="http://schemas.microsoft.com/office/drawing/2014/main" id="{D717F4D8-75EA-2AB9-D19A-5D7BEE7FF9A6}"/>
              </a:ext>
            </a:extLst>
          </p:cNvPr>
          <p:cNvSpPr/>
          <p:nvPr/>
        </p:nvSpPr>
        <p:spPr>
          <a:xfrm>
            <a:off x="1337409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9" name="Freeform: Shape 108">
            <a:extLst>
              <a:ext uri="{FF2B5EF4-FFF2-40B4-BE49-F238E27FC236}">
                <a16:creationId xmlns:a16="http://schemas.microsoft.com/office/drawing/2014/main" id="{C33760F1-3069-B66E-AE49-C8A952310823}"/>
              </a:ext>
            </a:extLst>
          </p:cNvPr>
          <p:cNvSpPr/>
          <p:nvPr/>
        </p:nvSpPr>
        <p:spPr>
          <a:xfrm>
            <a:off x="1374277" y="2884497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0" name="Freeform: Shape 109">
            <a:extLst>
              <a:ext uri="{FF2B5EF4-FFF2-40B4-BE49-F238E27FC236}">
                <a16:creationId xmlns:a16="http://schemas.microsoft.com/office/drawing/2014/main" id="{6833BD9B-CE77-46A5-EBE3-C75CE6791C53}"/>
              </a:ext>
            </a:extLst>
          </p:cNvPr>
          <p:cNvSpPr/>
          <p:nvPr/>
        </p:nvSpPr>
        <p:spPr>
          <a:xfrm>
            <a:off x="1337409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1" name="Freeform: Shape 110">
            <a:extLst>
              <a:ext uri="{FF2B5EF4-FFF2-40B4-BE49-F238E27FC236}">
                <a16:creationId xmlns:a16="http://schemas.microsoft.com/office/drawing/2014/main" id="{4168E206-97D2-2F03-1A4A-8E8245D8B49F}"/>
              </a:ext>
            </a:extLst>
          </p:cNvPr>
          <p:cNvSpPr/>
          <p:nvPr/>
        </p:nvSpPr>
        <p:spPr>
          <a:xfrm>
            <a:off x="1380419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2" name="Freeform: Shape 111">
            <a:extLst>
              <a:ext uri="{FF2B5EF4-FFF2-40B4-BE49-F238E27FC236}">
                <a16:creationId xmlns:a16="http://schemas.microsoft.com/office/drawing/2014/main" id="{E13B9366-37FF-8E53-648B-F9AC41F435C6}"/>
              </a:ext>
            </a:extLst>
          </p:cNvPr>
          <p:cNvSpPr/>
          <p:nvPr/>
        </p:nvSpPr>
        <p:spPr>
          <a:xfrm>
            <a:off x="1380419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3" name="Freeform: Shape 112">
            <a:extLst>
              <a:ext uri="{FF2B5EF4-FFF2-40B4-BE49-F238E27FC236}">
                <a16:creationId xmlns:a16="http://schemas.microsoft.com/office/drawing/2014/main" id="{9EA3595F-E3BC-0B49-133C-52D8BAC213C6}"/>
              </a:ext>
            </a:extLst>
          </p:cNvPr>
          <p:cNvSpPr/>
          <p:nvPr/>
        </p:nvSpPr>
        <p:spPr>
          <a:xfrm>
            <a:off x="1509446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4" name="Freeform: Shape 113">
            <a:extLst>
              <a:ext uri="{FF2B5EF4-FFF2-40B4-BE49-F238E27FC236}">
                <a16:creationId xmlns:a16="http://schemas.microsoft.com/office/drawing/2014/main" id="{D38D88EE-B295-9374-DC1A-33DCDF821FB2}"/>
              </a:ext>
            </a:extLst>
          </p:cNvPr>
          <p:cNvSpPr/>
          <p:nvPr/>
        </p:nvSpPr>
        <p:spPr>
          <a:xfrm>
            <a:off x="1552456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C189BF9E-12BD-B138-A789-1A9D25EB41E0}"/>
              </a:ext>
            </a:extLst>
          </p:cNvPr>
          <p:cNvSpPr/>
          <p:nvPr/>
        </p:nvSpPr>
        <p:spPr>
          <a:xfrm>
            <a:off x="1552456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Freeform: Shape 115">
            <a:extLst>
              <a:ext uri="{FF2B5EF4-FFF2-40B4-BE49-F238E27FC236}">
                <a16:creationId xmlns:a16="http://schemas.microsoft.com/office/drawing/2014/main" id="{60AE7539-72E0-1745-AE42-93EB1731BE7B}"/>
              </a:ext>
            </a:extLst>
          </p:cNvPr>
          <p:cNvSpPr/>
          <p:nvPr/>
        </p:nvSpPr>
        <p:spPr>
          <a:xfrm>
            <a:off x="1509446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1E2EDF67-9A10-EB02-6241-5984D06E8D4B}"/>
              </a:ext>
            </a:extLst>
          </p:cNvPr>
          <p:cNvSpPr/>
          <p:nvPr/>
        </p:nvSpPr>
        <p:spPr>
          <a:xfrm>
            <a:off x="1509446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8" name="Freeform: Shape 117">
            <a:extLst>
              <a:ext uri="{FF2B5EF4-FFF2-40B4-BE49-F238E27FC236}">
                <a16:creationId xmlns:a16="http://schemas.microsoft.com/office/drawing/2014/main" id="{1A539900-EDF4-FE4E-BE3A-F62121D0DD8A}"/>
              </a:ext>
            </a:extLst>
          </p:cNvPr>
          <p:cNvSpPr/>
          <p:nvPr/>
        </p:nvSpPr>
        <p:spPr>
          <a:xfrm>
            <a:off x="1546314" y="1852401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9" name="Freeform: Shape 118">
            <a:extLst>
              <a:ext uri="{FF2B5EF4-FFF2-40B4-BE49-F238E27FC236}">
                <a16:creationId xmlns:a16="http://schemas.microsoft.com/office/drawing/2014/main" id="{5D3CDF6E-67B0-82CE-6036-9CFC9EB963D6}"/>
              </a:ext>
            </a:extLst>
          </p:cNvPr>
          <p:cNvSpPr/>
          <p:nvPr/>
        </p:nvSpPr>
        <p:spPr>
          <a:xfrm>
            <a:off x="1509446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0" name="Freeform: Shape 119">
            <a:extLst>
              <a:ext uri="{FF2B5EF4-FFF2-40B4-BE49-F238E27FC236}">
                <a16:creationId xmlns:a16="http://schemas.microsoft.com/office/drawing/2014/main" id="{391001A9-55B9-C5BB-2993-F748172B58EE}"/>
              </a:ext>
            </a:extLst>
          </p:cNvPr>
          <p:cNvSpPr/>
          <p:nvPr/>
        </p:nvSpPr>
        <p:spPr>
          <a:xfrm>
            <a:off x="1509446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1" name="Freeform: Shape 120">
            <a:extLst>
              <a:ext uri="{FF2B5EF4-FFF2-40B4-BE49-F238E27FC236}">
                <a16:creationId xmlns:a16="http://schemas.microsoft.com/office/drawing/2014/main" id="{16E08B61-4A11-659D-9C62-FBCFE7AD7C6C}"/>
              </a:ext>
            </a:extLst>
          </p:cNvPr>
          <p:cNvSpPr/>
          <p:nvPr/>
        </p:nvSpPr>
        <p:spPr>
          <a:xfrm>
            <a:off x="1546314" y="2368450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2" name="Freeform: Shape 121">
            <a:extLst>
              <a:ext uri="{FF2B5EF4-FFF2-40B4-BE49-F238E27FC236}">
                <a16:creationId xmlns:a16="http://schemas.microsoft.com/office/drawing/2014/main" id="{F5D91010-1E52-39DD-7C4A-4344B013B5E5}"/>
              </a:ext>
            </a:extLst>
          </p:cNvPr>
          <p:cNvSpPr/>
          <p:nvPr/>
        </p:nvSpPr>
        <p:spPr>
          <a:xfrm>
            <a:off x="1509446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3" name="Freeform: Shape 122">
            <a:extLst>
              <a:ext uri="{FF2B5EF4-FFF2-40B4-BE49-F238E27FC236}">
                <a16:creationId xmlns:a16="http://schemas.microsoft.com/office/drawing/2014/main" id="{B2462D0F-6E7D-4199-27B8-7BF59DEF2F4C}"/>
              </a:ext>
            </a:extLst>
          </p:cNvPr>
          <p:cNvSpPr/>
          <p:nvPr/>
        </p:nvSpPr>
        <p:spPr>
          <a:xfrm>
            <a:off x="1546314" y="2540466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4" name="Freeform: Shape 123">
            <a:extLst>
              <a:ext uri="{FF2B5EF4-FFF2-40B4-BE49-F238E27FC236}">
                <a16:creationId xmlns:a16="http://schemas.microsoft.com/office/drawing/2014/main" id="{E63DDF10-745C-3F4C-B959-FAB7A477D1F0}"/>
              </a:ext>
            </a:extLst>
          </p:cNvPr>
          <p:cNvSpPr/>
          <p:nvPr/>
        </p:nvSpPr>
        <p:spPr>
          <a:xfrm>
            <a:off x="1509446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5" name="Freeform: Shape 124">
            <a:extLst>
              <a:ext uri="{FF2B5EF4-FFF2-40B4-BE49-F238E27FC236}">
                <a16:creationId xmlns:a16="http://schemas.microsoft.com/office/drawing/2014/main" id="{B24CB600-7E73-7599-3337-55EAE5E7C0C7}"/>
              </a:ext>
            </a:extLst>
          </p:cNvPr>
          <p:cNvSpPr/>
          <p:nvPr/>
        </p:nvSpPr>
        <p:spPr>
          <a:xfrm>
            <a:off x="1546314" y="2712481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6" name="Freeform: Shape 125">
            <a:extLst>
              <a:ext uri="{FF2B5EF4-FFF2-40B4-BE49-F238E27FC236}">
                <a16:creationId xmlns:a16="http://schemas.microsoft.com/office/drawing/2014/main" id="{B3AB325A-00D6-11E5-6FD1-795ABE76C055}"/>
              </a:ext>
            </a:extLst>
          </p:cNvPr>
          <p:cNvSpPr/>
          <p:nvPr/>
        </p:nvSpPr>
        <p:spPr>
          <a:xfrm>
            <a:off x="1509446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7" name="Freeform: Shape 126">
            <a:extLst>
              <a:ext uri="{FF2B5EF4-FFF2-40B4-BE49-F238E27FC236}">
                <a16:creationId xmlns:a16="http://schemas.microsoft.com/office/drawing/2014/main" id="{6E9634F4-1703-9968-4AFC-2D9F581DCA90}"/>
              </a:ext>
            </a:extLst>
          </p:cNvPr>
          <p:cNvSpPr/>
          <p:nvPr/>
        </p:nvSpPr>
        <p:spPr>
          <a:xfrm>
            <a:off x="1509446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8" name="Freeform: Shape 127">
            <a:extLst>
              <a:ext uri="{FF2B5EF4-FFF2-40B4-BE49-F238E27FC236}">
                <a16:creationId xmlns:a16="http://schemas.microsoft.com/office/drawing/2014/main" id="{0E80C16B-6E2E-7070-DA7B-E978D5E612C7}"/>
              </a:ext>
            </a:extLst>
          </p:cNvPr>
          <p:cNvSpPr/>
          <p:nvPr/>
        </p:nvSpPr>
        <p:spPr>
          <a:xfrm>
            <a:off x="1552456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9" name="Freeform: Shape 128">
            <a:extLst>
              <a:ext uri="{FF2B5EF4-FFF2-40B4-BE49-F238E27FC236}">
                <a16:creationId xmlns:a16="http://schemas.microsoft.com/office/drawing/2014/main" id="{0481277E-0C62-34D2-29D7-4D35FCA088A7}"/>
              </a:ext>
            </a:extLst>
          </p:cNvPr>
          <p:cNvSpPr/>
          <p:nvPr/>
        </p:nvSpPr>
        <p:spPr>
          <a:xfrm>
            <a:off x="1552456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0" name="Freeform: Shape 129">
            <a:extLst>
              <a:ext uri="{FF2B5EF4-FFF2-40B4-BE49-F238E27FC236}">
                <a16:creationId xmlns:a16="http://schemas.microsoft.com/office/drawing/2014/main" id="{7FAB9CF3-0EBB-01F7-71B0-C7394B40F91C}"/>
              </a:ext>
            </a:extLst>
          </p:cNvPr>
          <p:cNvSpPr/>
          <p:nvPr/>
        </p:nvSpPr>
        <p:spPr>
          <a:xfrm>
            <a:off x="1681483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1" name="Freeform: Shape 130">
            <a:extLst>
              <a:ext uri="{FF2B5EF4-FFF2-40B4-BE49-F238E27FC236}">
                <a16:creationId xmlns:a16="http://schemas.microsoft.com/office/drawing/2014/main" id="{AB63014E-D385-E1F7-BFFA-0CB66DC5CDB5}"/>
              </a:ext>
            </a:extLst>
          </p:cNvPr>
          <p:cNvSpPr/>
          <p:nvPr/>
        </p:nvSpPr>
        <p:spPr>
          <a:xfrm>
            <a:off x="1724493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2" name="Freeform: Shape 131">
            <a:extLst>
              <a:ext uri="{FF2B5EF4-FFF2-40B4-BE49-F238E27FC236}">
                <a16:creationId xmlns:a16="http://schemas.microsoft.com/office/drawing/2014/main" id="{E3D36233-A3D0-2CC9-F923-9CEF413220CC}"/>
              </a:ext>
            </a:extLst>
          </p:cNvPr>
          <p:cNvSpPr/>
          <p:nvPr/>
        </p:nvSpPr>
        <p:spPr>
          <a:xfrm>
            <a:off x="1724493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3" name="Freeform: Shape 132">
            <a:extLst>
              <a:ext uri="{FF2B5EF4-FFF2-40B4-BE49-F238E27FC236}">
                <a16:creationId xmlns:a16="http://schemas.microsoft.com/office/drawing/2014/main" id="{39272FE5-D5CE-C58C-FCFF-9A136C7A8C96}"/>
              </a:ext>
            </a:extLst>
          </p:cNvPr>
          <p:cNvSpPr/>
          <p:nvPr/>
        </p:nvSpPr>
        <p:spPr>
          <a:xfrm>
            <a:off x="1681483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4" name="Freeform: Shape 133">
            <a:extLst>
              <a:ext uri="{FF2B5EF4-FFF2-40B4-BE49-F238E27FC236}">
                <a16:creationId xmlns:a16="http://schemas.microsoft.com/office/drawing/2014/main" id="{0DDB46FA-82A5-95C2-AA6A-74AE236208BA}"/>
              </a:ext>
            </a:extLst>
          </p:cNvPr>
          <p:cNvSpPr/>
          <p:nvPr/>
        </p:nvSpPr>
        <p:spPr>
          <a:xfrm>
            <a:off x="1724493" y="1858543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5" name="Freeform: Shape 134">
            <a:extLst>
              <a:ext uri="{FF2B5EF4-FFF2-40B4-BE49-F238E27FC236}">
                <a16:creationId xmlns:a16="http://schemas.microsoft.com/office/drawing/2014/main" id="{0C970006-4319-7EAA-9CC1-51449F780DF0}"/>
              </a:ext>
            </a:extLst>
          </p:cNvPr>
          <p:cNvSpPr/>
          <p:nvPr/>
        </p:nvSpPr>
        <p:spPr>
          <a:xfrm>
            <a:off x="1724493" y="1858543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6" name="Freeform: Shape 135">
            <a:extLst>
              <a:ext uri="{FF2B5EF4-FFF2-40B4-BE49-F238E27FC236}">
                <a16:creationId xmlns:a16="http://schemas.microsoft.com/office/drawing/2014/main" id="{ACE970B4-2979-BF10-0C4B-4D0BCD02D44C}"/>
              </a:ext>
            </a:extLst>
          </p:cNvPr>
          <p:cNvSpPr/>
          <p:nvPr/>
        </p:nvSpPr>
        <p:spPr>
          <a:xfrm>
            <a:off x="1681483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7" name="Freeform: Shape 136">
            <a:extLst>
              <a:ext uri="{FF2B5EF4-FFF2-40B4-BE49-F238E27FC236}">
                <a16:creationId xmlns:a16="http://schemas.microsoft.com/office/drawing/2014/main" id="{CA65203E-3CB3-7D72-5931-60CE6C64E96F}"/>
              </a:ext>
            </a:extLst>
          </p:cNvPr>
          <p:cNvSpPr/>
          <p:nvPr/>
        </p:nvSpPr>
        <p:spPr>
          <a:xfrm>
            <a:off x="1724493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8" name="Freeform: Shape 137">
            <a:extLst>
              <a:ext uri="{FF2B5EF4-FFF2-40B4-BE49-F238E27FC236}">
                <a16:creationId xmlns:a16="http://schemas.microsoft.com/office/drawing/2014/main" id="{A34D5785-0DDD-F262-84B1-624BC0B647BD}"/>
              </a:ext>
            </a:extLst>
          </p:cNvPr>
          <p:cNvSpPr/>
          <p:nvPr/>
        </p:nvSpPr>
        <p:spPr>
          <a:xfrm>
            <a:off x="1724493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9" name="Freeform: Shape 138">
            <a:extLst>
              <a:ext uri="{FF2B5EF4-FFF2-40B4-BE49-F238E27FC236}">
                <a16:creationId xmlns:a16="http://schemas.microsoft.com/office/drawing/2014/main" id="{805835DD-D8E9-67E8-9716-F4F36F15C641}"/>
              </a:ext>
            </a:extLst>
          </p:cNvPr>
          <p:cNvSpPr/>
          <p:nvPr/>
        </p:nvSpPr>
        <p:spPr>
          <a:xfrm>
            <a:off x="1681483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0" name="Freeform: Shape 139">
            <a:extLst>
              <a:ext uri="{FF2B5EF4-FFF2-40B4-BE49-F238E27FC236}">
                <a16:creationId xmlns:a16="http://schemas.microsoft.com/office/drawing/2014/main" id="{0DB94269-75E6-9D53-39D6-FC8C279A0DC3}"/>
              </a:ext>
            </a:extLst>
          </p:cNvPr>
          <p:cNvSpPr/>
          <p:nvPr/>
        </p:nvSpPr>
        <p:spPr>
          <a:xfrm>
            <a:off x="1681483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1" name="Freeform: Shape 140">
            <a:extLst>
              <a:ext uri="{FF2B5EF4-FFF2-40B4-BE49-F238E27FC236}">
                <a16:creationId xmlns:a16="http://schemas.microsoft.com/office/drawing/2014/main" id="{42263AF1-FEF6-3373-CC99-583B55A44BBE}"/>
              </a:ext>
            </a:extLst>
          </p:cNvPr>
          <p:cNvSpPr/>
          <p:nvPr/>
        </p:nvSpPr>
        <p:spPr>
          <a:xfrm>
            <a:off x="1681483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2" name="Freeform: Shape 141">
            <a:extLst>
              <a:ext uri="{FF2B5EF4-FFF2-40B4-BE49-F238E27FC236}">
                <a16:creationId xmlns:a16="http://schemas.microsoft.com/office/drawing/2014/main" id="{02A62C9D-2C39-B392-CE8C-F8ECE16A0D14}"/>
              </a:ext>
            </a:extLst>
          </p:cNvPr>
          <p:cNvSpPr/>
          <p:nvPr/>
        </p:nvSpPr>
        <p:spPr>
          <a:xfrm>
            <a:off x="1724493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3" name="Freeform: Shape 142">
            <a:extLst>
              <a:ext uri="{FF2B5EF4-FFF2-40B4-BE49-F238E27FC236}">
                <a16:creationId xmlns:a16="http://schemas.microsoft.com/office/drawing/2014/main" id="{56A2B9F0-ED82-0A6A-708F-CF596A1DCBBE}"/>
              </a:ext>
            </a:extLst>
          </p:cNvPr>
          <p:cNvSpPr/>
          <p:nvPr/>
        </p:nvSpPr>
        <p:spPr>
          <a:xfrm>
            <a:off x="1724493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5" name="Freeform: Shape 144">
            <a:extLst>
              <a:ext uri="{FF2B5EF4-FFF2-40B4-BE49-F238E27FC236}">
                <a16:creationId xmlns:a16="http://schemas.microsoft.com/office/drawing/2014/main" id="{70055F2C-3711-F690-5984-0C9C4AC82A33}"/>
              </a:ext>
            </a:extLst>
          </p:cNvPr>
          <p:cNvSpPr/>
          <p:nvPr/>
        </p:nvSpPr>
        <p:spPr>
          <a:xfrm>
            <a:off x="2019360" y="1462890"/>
            <a:ext cx="1393545" cy="1737394"/>
          </a:xfrm>
          <a:custGeom>
            <a:avLst/>
            <a:gdLst>
              <a:gd name="connsiteX0" fmla="*/ 0 w 1393545"/>
              <a:gd name="connsiteY0" fmla="*/ 0 h 1737394"/>
              <a:gd name="connsiteX1" fmla="*/ 1393546 w 1393545"/>
              <a:gd name="connsiteY1" fmla="*/ 0 h 1737394"/>
              <a:gd name="connsiteX2" fmla="*/ 1393546 w 1393545"/>
              <a:gd name="connsiteY2" fmla="*/ 1737394 h 1737394"/>
              <a:gd name="connsiteX3" fmla="*/ 0 w 1393545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45" h="1737394">
                <a:moveTo>
                  <a:pt x="0" y="0"/>
                </a:moveTo>
                <a:lnTo>
                  <a:pt x="1393546" y="0"/>
                </a:lnTo>
                <a:lnTo>
                  <a:pt x="1393546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6" name="Freeform: Shape 145">
            <a:extLst>
              <a:ext uri="{FF2B5EF4-FFF2-40B4-BE49-F238E27FC236}">
                <a16:creationId xmlns:a16="http://schemas.microsoft.com/office/drawing/2014/main" id="{84E98553-66D9-8876-B6E6-E3150575DF20}"/>
              </a:ext>
            </a:extLst>
          </p:cNvPr>
          <p:cNvSpPr/>
          <p:nvPr/>
        </p:nvSpPr>
        <p:spPr>
          <a:xfrm>
            <a:off x="2027978" y="1471507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9 w 172038"/>
              <a:gd name="connsiteY1" fmla="*/ 10 h 172016"/>
              <a:gd name="connsiteX2" fmla="*/ 172049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7" name="Freeform: Shape 146">
            <a:extLst>
              <a:ext uri="{FF2B5EF4-FFF2-40B4-BE49-F238E27FC236}">
                <a16:creationId xmlns:a16="http://schemas.microsoft.com/office/drawing/2014/main" id="{E2DEC835-4F42-EAD6-6C3A-05DF45890F11}"/>
              </a:ext>
            </a:extLst>
          </p:cNvPr>
          <p:cNvSpPr/>
          <p:nvPr/>
        </p:nvSpPr>
        <p:spPr>
          <a:xfrm>
            <a:off x="2064846" y="1508370"/>
            <a:ext cx="98307" cy="98294"/>
          </a:xfrm>
          <a:custGeom>
            <a:avLst/>
            <a:gdLst>
              <a:gd name="connsiteX0" fmla="*/ 98317 w 98307"/>
              <a:gd name="connsiteY0" fmla="*/ 49155 h 98294"/>
              <a:gd name="connsiteX1" fmla="*/ 49162 w 98307"/>
              <a:gd name="connsiteY1" fmla="*/ 98304 h 98294"/>
              <a:gd name="connsiteX2" fmla="*/ 10 w 98307"/>
              <a:gd name="connsiteY2" fmla="*/ 49155 h 98294"/>
              <a:gd name="connsiteX3" fmla="*/ 49162 w 98307"/>
              <a:gd name="connsiteY3" fmla="*/ 10 h 98294"/>
              <a:gd name="connsiteX4" fmla="*/ 98317 w 98307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94">
                <a:moveTo>
                  <a:pt x="98317" y="49155"/>
                </a:moveTo>
                <a:cubicBezTo>
                  <a:pt x="98317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7" y="22013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8" name="Freeform: Shape 147">
            <a:extLst>
              <a:ext uri="{FF2B5EF4-FFF2-40B4-BE49-F238E27FC236}">
                <a16:creationId xmlns:a16="http://schemas.microsoft.com/office/drawing/2014/main" id="{D1639FD6-73B6-CA58-43EA-7F3DE72F2B8F}"/>
              </a:ext>
            </a:extLst>
          </p:cNvPr>
          <p:cNvSpPr/>
          <p:nvPr/>
        </p:nvSpPr>
        <p:spPr>
          <a:xfrm>
            <a:off x="2027978" y="164352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9" name="Freeform: Shape 148">
            <a:extLst>
              <a:ext uri="{FF2B5EF4-FFF2-40B4-BE49-F238E27FC236}">
                <a16:creationId xmlns:a16="http://schemas.microsoft.com/office/drawing/2014/main" id="{D780BB82-2CE2-48AF-14AA-84AB0401AA5F}"/>
              </a:ext>
            </a:extLst>
          </p:cNvPr>
          <p:cNvSpPr/>
          <p:nvPr/>
        </p:nvSpPr>
        <p:spPr>
          <a:xfrm>
            <a:off x="2070988" y="1686527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0" name="Freeform: Shape 149">
            <a:extLst>
              <a:ext uri="{FF2B5EF4-FFF2-40B4-BE49-F238E27FC236}">
                <a16:creationId xmlns:a16="http://schemas.microsoft.com/office/drawing/2014/main" id="{3EC02283-B9AC-BB38-23C0-745A372968C4}"/>
              </a:ext>
            </a:extLst>
          </p:cNvPr>
          <p:cNvSpPr/>
          <p:nvPr/>
        </p:nvSpPr>
        <p:spPr>
          <a:xfrm>
            <a:off x="2070988" y="1686527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1" name="Freeform: Shape 150">
            <a:extLst>
              <a:ext uri="{FF2B5EF4-FFF2-40B4-BE49-F238E27FC236}">
                <a16:creationId xmlns:a16="http://schemas.microsoft.com/office/drawing/2014/main" id="{9994F1DD-FA51-98D3-8A95-37260CD29E9D}"/>
              </a:ext>
            </a:extLst>
          </p:cNvPr>
          <p:cNvSpPr/>
          <p:nvPr/>
        </p:nvSpPr>
        <p:spPr>
          <a:xfrm>
            <a:off x="2027978" y="181553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2" name="Freeform: Shape 151">
            <a:extLst>
              <a:ext uri="{FF2B5EF4-FFF2-40B4-BE49-F238E27FC236}">
                <a16:creationId xmlns:a16="http://schemas.microsoft.com/office/drawing/2014/main" id="{C41D649C-83A4-788B-1965-E5D81EC71226}"/>
              </a:ext>
            </a:extLst>
          </p:cNvPr>
          <p:cNvSpPr/>
          <p:nvPr/>
        </p:nvSpPr>
        <p:spPr>
          <a:xfrm>
            <a:off x="2070988" y="1858543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3" name="Freeform: Shape 152">
            <a:extLst>
              <a:ext uri="{FF2B5EF4-FFF2-40B4-BE49-F238E27FC236}">
                <a16:creationId xmlns:a16="http://schemas.microsoft.com/office/drawing/2014/main" id="{8671B00A-077B-C849-DA63-1111DAAD6F31}"/>
              </a:ext>
            </a:extLst>
          </p:cNvPr>
          <p:cNvSpPr/>
          <p:nvPr/>
        </p:nvSpPr>
        <p:spPr>
          <a:xfrm>
            <a:off x="2070988" y="1858543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4" name="Freeform: Shape 153">
            <a:extLst>
              <a:ext uri="{FF2B5EF4-FFF2-40B4-BE49-F238E27FC236}">
                <a16:creationId xmlns:a16="http://schemas.microsoft.com/office/drawing/2014/main" id="{4F063405-BAD4-35BA-16C2-3CF73598459C}"/>
              </a:ext>
            </a:extLst>
          </p:cNvPr>
          <p:cNvSpPr/>
          <p:nvPr/>
        </p:nvSpPr>
        <p:spPr>
          <a:xfrm>
            <a:off x="2027978" y="198755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5" name="Freeform: Shape 154">
            <a:extLst>
              <a:ext uri="{FF2B5EF4-FFF2-40B4-BE49-F238E27FC236}">
                <a16:creationId xmlns:a16="http://schemas.microsoft.com/office/drawing/2014/main" id="{1475B49A-5716-21E3-5B83-9286098A65C4}"/>
              </a:ext>
            </a:extLst>
          </p:cNvPr>
          <p:cNvSpPr/>
          <p:nvPr/>
        </p:nvSpPr>
        <p:spPr>
          <a:xfrm>
            <a:off x="2064846" y="2024417"/>
            <a:ext cx="98307" cy="98294"/>
          </a:xfrm>
          <a:custGeom>
            <a:avLst/>
            <a:gdLst>
              <a:gd name="connsiteX0" fmla="*/ 98317 w 98307"/>
              <a:gd name="connsiteY0" fmla="*/ 49156 h 98294"/>
              <a:gd name="connsiteX1" fmla="*/ 49162 w 98307"/>
              <a:gd name="connsiteY1" fmla="*/ 98304 h 98294"/>
              <a:gd name="connsiteX2" fmla="*/ 10 w 98307"/>
              <a:gd name="connsiteY2" fmla="*/ 49156 h 98294"/>
              <a:gd name="connsiteX3" fmla="*/ 49162 w 98307"/>
              <a:gd name="connsiteY3" fmla="*/ 10 h 98294"/>
              <a:gd name="connsiteX4" fmla="*/ 98317 w 98307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94">
                <a:moveTo>
                  <a:pt x="98317" y="49156"/>
                </a:moveTo>
                <a:cubicBezTo>
                  <a:pt x="98317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7" y="22013"/>
                  <a:pt x="98317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6" name="Freeform: Shape 155">
            <a:extLst>
              <a:ext uri="{FF2B5EF4-FFF2-40B4-BE49-F238E27FC236}">
                <a16:creationId xmlns:a16="http://schemas.microsoft.com/office/drawing/2014/main" id="{8D09B9DA-E4F3-37E5-5788-C70C952FA917}"/>
              </a:ext>
            </a:extLst>
          </p:cNvPr>
          <p:cNvSpPr/>
          <p:nvPr/>
        </p:nvSpPr>
        <p:spPr>
          <a:xfrm>
            <a:off x="2027978" y="215957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7" name="Freeform: Shape 156">
            <a:extLst>
              <a:ext uri="{FF2B5EF4-FFF2-40B4-BE49-F238E27FC236}">
                <a16:creationId xmlns:a16="http://schemas.microsoft.com/office/drawing/2014/main" id="{E32DE729-4228-FC46-9EB1-293B77FF8FF5}"/>
              </a:ext>
            </a:extLst>
          </p:cNvPr>
          <p:cNvSpPr/>
          <p:nvPr/>
        </p:nvSpPr>
        <p:spPr>
          <a:xfrm>
            <a:off x="2064846" y="2196433"/>
            <a:ext cx="98307" cy="98294"/>
          </a:xfrm>
          <a:custGeom>
            <a:avLst/>
            <a:gdLst>
              <a:gd name="connsiteX0" fmla="*/ 98317 w 98307"/>
              <a:gd name="connsiteY0" fmla="*/ 49156 h 98294"/>
              <a:gd name="connsiteX1" fmla="*/ 49162 w 98307"/>
              <a:gd name="connsiteY1" fmla="*/ 98304 h 98294"/>
              <a:gd name="connsiteX2" fmla="*/ 10 w 98307"/>
              <a:gd name="connsiteY2" fmla="*/ 49156 h 98294"/>
              <a:gd name="connsiteX3" fmla="*/ 49162 w 98307"/>
              <a:gd name="connsiteY3" fmla="*/ 10 h 98294"/>
              <a:gd name="connsiteX4" fmla="*/ 98317 w 98307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94">
                <a:moveTo>
                  <a:pt x="98317" y="49156"/>
                </a:moveTo>
                <a:cubicBezTo>
                  <a:pt x="98317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7" y="22013"/>
                  <a:pt x="98317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8" name="Freeform: Shape 157">
            <a:extLst>
              <a:ext uri="{FF2B5EF4-FFF2-40B4-BE49-F238E27FC236}">
                <a16:creationId xmlns:a16="http://schemas.microsoft.com/office/drawing/2014/main" id="{05F9C310-6CED-E7ED-0045-5B3C763828E0}"/>
              </a:ext>
            </a:extLst>
          </p:cNvPr>
          <p:cNvSpPr/>
          <p:nvPr/>
        </p:nvSpPr>
        <p:spPr>
          <a:xfrm>
            <a:off x="2027978" y="233158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9" name="Freeform: Shape 158">
            <a:extLst>
              <a:ext uri="{FF2B5EF4-FFF2-40B4-BE49-F238E27FC236}">
                <a16:creationId xmlns:a16="http://schemas.microsoft.com/office/drawing/2014/main" id="{E3A19016-C38B-68C7-B024-1ADE7EED1779}"/>
              </a:ext>
            </a:extLst>
          </p:cNvPr>
          <p:cNvSpPr/>
          <p:nvPr/>
        </p:nvSpPr>
        <p:spPr>
          <a:xfrm>
            <a:off x="2027978" y="250360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0" name="Freeform: Shape 159">
            <a:extLst>
              <a:ext uri="{FF2B5EF4-FFF2-40B4-BE49-F238E27FC236}">
                <a16:creationId xmlns:a16="http://schemas.microsoft.com/office/drawing/2014/main" id="{47895960-DEF6-CFC1-170A-D270E0E44BA9}"/>
              </a:ext>
            </a:extLst>
          </p:cNvPr>
          <p:cNvSpPr/>
          <p:nvPr/>
        </p:nvSpPr>
        <p:spPr>
          <a:xfrm>
            <a:off x="2064846" y="2540466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1" name="Freeform: Shape 160">
            <a:extLst>
              <a:ext uri="{FF2B5EF4-FFF2-40B4-BE49-F238E27FC236}">
                <a16:creationId xmlns:a16="http://schemas.microsoft.com/office/drawing/2014/main" id="{86040C4B-4A38-67E6-4849-FF8F4A6DC5A0}"/>
              </a:ext>
            </a:extLst>
          </p:cNvPr>
          <p:cNvSpPr/>
          <p:nvPr/>
        </p:nvSpPr>
        <p:spPr>
          <a:xfrm>
            <a:off x="2027978" y="2675618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2" name="Freeform: Shape 161">
            <a:extLst>
              <a:ext uri="{FF2B5EF4-FFF2-40B4-BE49-F238E27FC236}">
                <a16:creationId xmlns:a16="http://schemas.microsoft.com/office/drawing/2014/main" id="{BEAFC7CE-0DA9-71CF-642B-509014A3B9E6}"/>
              </a:ext>
            </a:extLst>
          </p:cNvPr>
          <p:cNvSpPr/>
          <p:nvPr/>
        </p:nvSpPr>
        <p:spPr>
          <a:xfrm>
            <a:off x="2064846" y="2712481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3" name="Freeform: Shape 162">
            <a:extLst>
              <a:ext uri="{FF2B5EF4-FFF2-40B4-BE49-F238E27FC236}">
                <a16:creationId xmlns:a16="http://schemas.microsoft.com/office/drawing/2014/main" id="{ED63A1F3-E6A8-C21F-7393-855BB7FB66DD}"/>
              </a:ext>
            </a:extLst>
          </p:cNvPr>
          <p:cNvSpPr/>
          <p:nvPr/>
        </p:nvSpPr>
        <p:spPr>
          <a:xfrm>
            <a:off x="2027978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4" name="Freeform: Shape 163">
            <a:extLst>
              <a:ext uri="{FF2B5EF4-FFF2-40B4-BE49-F238E27FC236}">
                <a16:creationId xmlns:a16="http://schemas.microsoft.com/office/drawing/2014/main" id="{5B68DFF3-F469-72CB-3721-7C865AC2B678}"/>
              </a:ext>
            </a:extLst>
          </p:cNvPr>
          <p:cNvSpPr/>
          <p:nvPr/>
        </p:nvSpPr>
        <p:spPr>
          <a:xfrm>
            <a:off x="2070988" y="2890638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5" name="Freeform: Shape 164">
            <a:extLst>
              <a:ext uri="{FF2B5EF4-FFF2-40B4-BE49-F238E27FC236}">
                <a16:creationId xmlns:a16="http://schemas.microsoft.com/office/drawing/2014/main" id="{AB6267E0-31CD-4FB1-3ED2-377CA7197F13}"/>
              </a:ext>
            </a:extLst>
          </p:cNvPr>
          <p:cNvSpPr/>
          <p:nvPr/>
        </p:nvSpPr>
        <p:spPr>
          <a:xfrm>
            <a:off x="2070988" y="2890638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6" name="Freeform: Shape 165">
            <a:extLst>
              <a:ext uri="{FF2B5EF4-FFF2-40B4-BE49-F238E27FC236}">
                <a16:creationId xmlns:a16="http://schemas.microsoft.com/office/drawing/2014/main" id="{1DC26F77-F305-AA6F-9402-F08A0EE5BCBF}"/>
              </a:ext>
            </a:extLst>
          </p:cNvPr>
          <p:cNvSpPr/>
          <p:nvPr/>
        </p:nvSpPr>
        <p:spPr>
          <a:xfrm>
            <a:off x="2200017" y="1471507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8 w 172038"/>
              <a:gd name="connsiteY1" fmla="*/ 10 h 172016"/>
              <a:gd name="connsiteX2" fmla="*/ 172048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7" name="Freeform: Shape 166">
            <a:extLst>
              <a:ext uri="{FF2B5EF4-FFF2-40B4-BE49-F238E27FC236}">
                <a16:creationId xmlns:a16="http://schemas.microsoft.com/office/drawing/2014/main" id="{51EE7947-1DC4-2825-49E3-E6BBE8EFF7F3}"/>
              </a:ext>
            </a:extLst>
          </p:cNvPr>
          <p:cNvSpPr/>
          <p:nvPr/>
        </p:nvSpPr>
        <p:spPr>
          <a:xfrm>
            <a:off x="2200017" y="164352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8" name="Freeform: Shape 167">
            <a:extLst>
              <a:ext uri="{FF2B5EF4-FFF2-40B4-BE49-F238E27FC236}">
                <a16:creationId xmlns:a16="http://schemas.microsoft.com/office/drawing/2014/main" id="{E9754E8B-6B2B-3B5D-FA99-C47BBA4609DF}"/>
              </a:ext>
            </a:extLst>
          </p:cNvPr>
          <p:cNvSpPr/>
          <p:nvPr/>
        </p:nvSpPr>
        <p:spPr>
          <a:xfrm>
            <a:off x="2243027" y="1686527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9" name="Freeform: Shape 168">
            <a:extLst>
              <a:ext uri="{FF2B5EF4-FFF2-40B4-BE49-F238E27FC236}">
                <a16:creationId xmlns:a16="http://schemas.microsoft.com/office/drawing/2014/main" id="{7D932E38-58D9-5B37-8DF0-0572EEE2C958}"/>
              </a:ext>
            </a:extLst>
          </p:cNvPr>
          <p:cNvSpPr/>
          <p:nvPr/>
        </p:nvSpPr>
        <p:spPr>
          <a:xfrm>
            <a:off x="2243027" y="1686527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0" name="Freeform: Shape 169">
            <a:extLst>
              <a:ext uri="{FF2B5EF4-FFF2-40B4-BE49-F238E27FC236}">
                <a16:creationId xmlns:a16="http://schemas.microsoft.com/office/drawing/2014/main" id="{9D4F70FF-3863-DFEB-1AB9-1EAAEB4DF4E1}"/>
              </a:ext>
            </a:extLst>
          </p:cNvPr>
          <p:cNvSpPr/>
          <p:nvPr/>
        </p:nvSpPr>
        <p:spPr>
          <a:xfrm>
            <a:off x="2200017" y="181553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1" name="Freeform: Shape 170">
            <a:extLst>
              <a:ext uri="{FF2B5EF4-FFF2-40B4-BE49-F238E27FC236}">
                <a16:creationId xmlns:a16="http://schemas.microsoft.com/office/drawing/2014/main" id="{8A6745E7-8360-3AEA-0E48-E6AB584B9BF9}"/>
              </a:ext>
            </a:extLst>
          </p:cNvPr>
          <p:cNvSpPr/>
          <p:nvPr/>
        </p:nvSpPr>
        <p:spPr>
          <a:xfrm>
            <a:off x="2243027" y="1858543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2" name="Freeform: Shape 171">
            <a:extLst>
              <a:ext uri="{FF2B5EF4-FFF2-40B4-BE49-F238E27FC236}">
                <a16:creationId xmlns:a16="http://schemas.microsoft.com/office/drawing/2014/main" id="{950A5A17-E00A-5C66-73E1-4C2BFC78F4D2}"/>
              </a:ext>
            </a:extLst>
          </p:cNvPr>
          <p:cNvSpPr/>
          <p:nvPr/>
        </p:nvSpPr>
        <p:spPr>
          <a:xfrm>
            <a:off x="2243027" y="1858543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3" name="Freeform: Shape 172">
            <a:extLst>
              <a:ext uri="{FF2B5EF4-FFF2-40B4-BE49-F238E27FC236}">
                <a16:creationId xmlns:a16="http://schemas.microsoft.com/office/drawing/2014/main" id="{EDFF3337-DFD6-CD79-B2A5-EBF2677049F5}"/>
              </a:ext>
            </a:extLst>
          </p:cNvPr>
          <p:cNvSpPr/>
          <p:nvPr/>
        </p:nvSpPr>
        <p:spPr>
          <a:xfrm>
            <a:off x="2200017" y="198755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4" name="Freeform: Shape 173">
            <a:extLst>
              <a:ext uri="{FF2B5EF4-FFF2-40B4-BE49-F238E27FC236}">
                <a16:creationId xmlns:a16="http://schemas.microsoft.com/office/drawing/2014/main" id="{0828A8A4-606E-6355-4A47-779B3192E883}"/>
              </a:ext>
            </a:extLst>
          </p:cNvPr>
          <p:cNvSpPr/>
          <p:nvPr/>
        </p:nvSpPr>
        <p:spPr>
          <a:xfrm>
            <a:off x="2243027" y="2030559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5" name="Freeform: Shape 174">
            <a:extLst>
              <a:ext uri="{FF2B5EF4-FFF2-40B4-BE49-F238E27FC236}">
                <a16:creationId xmlns:a16="http://schemas.microsoft.com/office/drawing/2014/main" id="{32CECBF6-78F3-6368-F577-D2794A972C87}"/>
              </a:ext>
            </a:extLst>
          </p:cNvPr>
          <p:cNvSpPr/>
          <p:nvPr/>
        </p:nvSpPr>
        <p:spPr>
          <a:xfrm>
            <a:off x="2243027" y="2030559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6" name="Freeform: Shape 175">
            <a:extLst>
              <a:ext uri="{FF2B5EF4-FFF2-40B4-BE49-F238E27FC236}">
                <a16:creationId xmlns:a16="http://schemas.microsoft.com/office/drawing/2014/main" id="{6A4DBE5A-9291-0495-BC8C-9717E62F9136}"/>
              </a:ext>
            </a:extLst>
          </p:cNvPr>
          <p:cNvSpPr/>
          <p:nvPr/>
        </p:nvSpPr>
        <p:spPr>
          <a:xfrm>
            <a:off x="2200017" y="215957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7" name="Freeform: Shape 176">
            <a:extLst>
              <a:ext uri="{FF2B5EF4-FFF2-40B4-BE49-F238E27FC236}">
                <a16:creationId xmlns:a16="http://schemas.microsoft.com/office/drawing/2014/main" id="{7D4D9707-BBEF-7BDB-A3E6-400B46B192E5}"/>
              </a:ext>
            </a:extLst>
          </p:cNvPr>
          <p:cNvSpPr/>
          <p:nvPr/>
        </p:nvSpPr>
        <p:spPr>
          <a:xfrm>
            <a:off x="2200017" y="233158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8" name="Freeform: Shape 177">
            <a:extLst>
              <a:ext uri="{FF2B5EF4-FFF2-40B4-BE49-F238E27FC236}">
                <a16:creationId xmlns:a16="http://schemas.microsoft.com/office/drawing/2014/main" id="{ED2793C5-E9FE-1755-05A6-730DE2B4F552}"/>
              </a:ext>
            </a:extLst>
          </p:cNvPr>
          <p:cNvSpPr/>
          <p:nvPr/>
        </p:nvSpPr>
        <p:spPr>
          <a:xfrm>
            <a:off x="2243027" y="2374591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9" name="Freeform: Shape 178">
            <a:extLst>
              <a:ext uri="{FF2B5EF4-FFF2-40B4-BE49-F238E27FC236}">
                <a16:creationId xmlns:a16="http://schemas.microsoft.com/office/drawing/2014/main" id="{D6433023-DD1C-3D8E-A409-57DF41A91035}"/>
              </a:ext>
            </a:extLst>
          </p:cNvPr>
          <p:cNvSpPr/>
          <p:nvPr/>
        </p:nvSpPr>
        <p:spPr>
          <a:xfrm>
            <a:off x="2243027" y="2374591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0" name="Freeform: Shape 179">
            <a:extLst>
              <a:ext uri="{FF2B5EF4-FFF2-40B4-BE49-F238E27FC236}">
                <a16:creationId xmlns:a16="http://schemas.microsoft.com/office/drawing/2014/main" id="{BB4CC29B-5FF7-197D-F6EA-6A787C8C6D50}"/>
              </a:ext>
            </a:extLst>
          </p:cNvPr>
          <p:cNvSpPr/>
          <p:nvPr/>
        </p:nvSpPr>
        <p:spPr>
          <a:xfrm>
            <a:off x="2200017" y="250360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1" name="Freeform: Shape 180">
            <a:extLst>
              <a:ext uri="{FF2B5EF4-FFF2-40B4-BE49-F238E27FC236}">
                <a16:creationId xmlns:a16="http://schemas.microsoft.com/office/drawing/2014/main" id="{FC60E7A7-DBB8-281A-4B1A-7A8066B58131}"/>
              </a:ext>
            </a:extLst>
          </p:cNvPr>
          <p:cNvSpPr/>
          <p:nvPr/>
        </p:nvSpPr>
        <p:spPr>
          <a:xfrm>
            <a:off x="2243027" y="2546607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2" name="Freeform: Shape 181">
            <a:extLst>
              <a:ext uri="{FF2B5EF4-FFF2-40B4-BE49-F238E27FC236}">
                <a16:creationId xmlns:a16="http://schemas.microsoft.com/office/drawing/2014/main" id="{08D2AA0F-54CF-6AAB-01D5-60BF468A16B6}"/>
              </a:ext>
            </a:extLst>
          </p:cNvPr>
          <p:cNvSpPr/>
          <p:nvPr/>
        </p:nvSpPr>
        <p:spPr>
          <a:xfrm>
            <a:off x="2243027" y="2546607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3" name="Freeform: Shape 182">
            <a:extLst>
              <a:ext uri="{FF2B5EF4-FFF2-40B4-BE49-F238E27FC236}">
                <a16:creationId xmlns:a16="http://schemas.microsoft.com/office/drawing/2014/main" id="{878D349E-4091-BF55-B182-5B9650E3EB1E}"/>
              </a:ext>
            </a:extLst>
          </p:cNvPr>
          <p:cNvSpPr/>
          <p:nvPr/>
        </p:nvSpPr>
        <p:spPr>
          <a:xfrm>
            <a:off x="2200017" y="2675618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4" name="Freeform: Shape 183">
            <a:extLst>
              <a:ext uri="{FF2B5EF4-FFF2-40B4-BE49-F238E27FC236}">
                <a16:creationId xmlns:a16="http://schemas.microsoft.com/office/drawing/2014/main" id="{01E1F105-44FB-0B4C-5420-28184BCE845B}"/>
              </a:ext>
            </a:extLst>
          </p:cNvPr>
          <p:cNvSpPr/>
          <p:nvPr/>
        </p:nvSpPr>
        <p:spPr>
          <a:xfrm>
            <a:off x="2243027" y="2718622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5" name="Freeform: Shape 184">
            <a:extLst>
              <a:ext uri="{FF2B5EF4-FFF2-40B4-BE49-F238E27FC236}">
                <a16:creationId xmlns:a16="http://schemas.microsoft.com/office/drawing/2014/main" id="{82DE40C6-53D5-D5DC-9FAD-C28F639F0873}"/>
              </a:ext>
            </a:extLst>
          </p:cNvPr>
          <p:cNvSpPr/>
          <p:nvPr/>
        </p:nvSpPr>
        <p:spPr>
          <a:xfrm>
            <a:off x="2243027" y="2718622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6" name="Freeform: Shape 185">
            <a:extLst>
              <a:ext uri="{FF2B5EF4-FFF2-40B4-BE49-F238E27FC236}">
                <a16:creationId xmlns:a16="http://schemas.microsoft.com/office/drawing/2014/main" id="{90234F80-98A9-7358-B87C-7F857868FBEB}"/>
              </a:ext>
            </a:extLst>
          </p:cNvPr>
          <p:cNvSpPr/>
          <p:nvPr/>
        </p:nvSpPr>
        <p:spPr>
          <a:xfrm>
            <a:off x="2200017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7" name="Freeform: Shape 186">
            <a:extLst>
              <a:ext uri="{FF2B5EF4-FFF2-40B4-BE49-F238E27FC236}">
                <a16:creationId xmlns:a16="http://schemas.microsoft.com/office/drawing/2014/main" id="{358257C5-5F2B-2B88-7CAA-3748AF7ADAAF}"/>
              </a:ext>
            </a:extLst>
          </p:cNvPr>
          <p:cNvSpPr/>
          <p:nvPr/>
        </p:nvSpPr>
        <p:spPr>
          <a:xfrm>
            <a:off x="2200017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8" name="Freeform: Shape 187">
            <a:extLst>
              <a:ext uri="{FF2B5EF4-FFF2-40B4-BE49-F238E27FC236}">
                <a16:creationId xmlns:a16="http://schemas.microsoft.com/office/drawing/2014/main" id="{C5BC3257-C439-E33A-EC62-4EB27AAB06FB}"/>
              </a:ext>
            </a:extLst>
          </p:cNvPr>
          <p:cNvSpPr/>
          <p:nvPr/>
        </p:nvSpPr>
        <p:spPr>
          <a:xfrm>
            <a:off x="2243027" y="3062654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9" name="Freeform: Shape 188">
            <a:extLst>
              <a:ext uri="{FF2B5EF4-FFF2-40B4-BE49-F238E27FC236}">
                <a16:creationId xmlns:a16="http://schemas.microsoft.com/office/drawing/2014/main" id="{CDB4500A-EA50-A015-C2F2-0F0818D0A29E}"/>
              </a:ext>
            </a:extLst>
          </p:cNvPr>
          <p:cNvSpPr/>
          <p:nvPr/>
        </p:nvSpPr>
        <p:spPr>
          <a:xfrm>
            <a:off x="2243027" y="3062654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32524BAD-EDA8-E337-1C29-14CD342A1130}"/>
              </a:ext>
            </a:extLst>
          </p:cNvPr>
          <p:cNvSpPr/>
          <p:nvPr/>
        </p:nvSpPr>
        <p:spPr>
          <a:xfrm>
            <a:off x="2372056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1" name="Freeform: Shape 190">
            <a:extLst>
              <a:ext uri="{FF2B5EF4-FFF2-40B4-BE49-F238E27FC236}">
                <a16:creationId xmlns:a16="http://schemas.microsoft.com/office/drawing/2014/main" id="{40F19488-8E9F-9203-AE04-40814D2BD22D}"/>
              </a:ext>
            </a:extLst>
          </p:cNvPr>
          <p:cNvSpPr/>
          <p:nvPr/>
        </p:nvSpPr>
        <p:spPr>
          <a:xfrm>
            <a:off x="2372056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2" name="Freeform: Shape 191">
            <a:extLst>
              <a:ext uri="{FF2B5EF4-FFF2-40B4-BE49-F238E27FC236}">
                <a16:creationId xmlns:a16="http://schemas.microsoft.com/office/drawing/2014/main" id="{4A831DCD-39B7-CA7D-394F-762F1E257A53}"/>
              </a:ext>
            </a:extLst>
          </p:cNvPr>
          <p:cNvSpPr/>
          <p:nvPr/>
        </p:nvSpPr>
        <p:spPr>
          <a:xfrm>
            <a:off x="2544094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9565B6C4-822C-8A79-5FA9-349D70F4717A}"/>
              </a:ext>
            </a:extLst>
          </p:cNvPr>
          <p:cNvSpPr/>
          <p:nvPr/>
        </p:nvSpPr>
        <p:spPr>
          <a:xfrm>
            <a:off x="2587104" y="2890638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E1A42741-2256-1C4C-8DB4-1E4B87C7A7C9}"/>
              </a:ext>
            </a:extLst>
          </p:cNvPr>
          <p:cNvSpPr/>
          <p:nvPr/>
        </p:nvSpPr>
        <p:spPr>
          <a:xfrm>
            <a:off x="2587104" y="2890638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5" name="Freeform: Shape 194">
            <a:extLst>
              <a:ext uri="{FF2B5EF4-FFF2-40B4-BE49-F238E27FC236}">
                <a16:creationId xmlns:a16="http://schemas.microsoft.com/office/drawing/2014/main" id="{D05196A6-8FC1-570F-54BC-6EE60A1280A1}"/>
              </a:ext>
            </a:extLst>
          </p:cNvPr>
          <p:cNvSpPr/>
          <p:nvPr/>
        </p:nvSpPr>
        <p:spPr>
          <a:xfrm>
            <a:off x="2544094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6" name="Freeform: Shape 195">
            <a:extLst>
              <a:ext uri="{FF2B5EF4-FFF2-40B4-BE49-F238E27FC236}">
                <a16:creationId xmlns:a16="http://schemas.microsoft.com/office/drawing/2014/main" id="{2DE7AA23-6683-26EC-EB4D-296D9D99DD5D}"/>
              </a:ext>
            </a:extLst>
          </p:cNvPr>
          <p:cNvSpPr/>
          <p:nvPr/>
        </p:nvSpPr>
        <p:spPr>
          <a:xfrm>
            <a:off x="2587104" y="3062654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7" name="Freeform: Shape 196">
            <a:extLst>
              <a:ext uri="{FF2B5EF4-FFF2-40B4-BE49-F238E27FC236}">
                <a16:creationId xmlns:a16="http://schemas.microsoft.com/office/drawing/2014/main" id="{2D220C32-9268-6A12-87E1-EB0ADBF1380C}"/>
              </a:ext>
            </a:extLst>
          </p:cNvPr>
          <p:cNvSpPr/>
          <p:nvPr/>
        </p:nvSpPr>
        <p:spPr>
          <a:xfrm>
            <a:off x="2587104" y="3062654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8" name="Freeform: Shape 197">
            <a:extLst>
              <a:ext uri="{FF2B5EF4-FFF2-40B4-BE49-F238E27FC236}">
                <a16:creationId xmlns:a16="http://schemas.microsoft.com/office/drawing/2014/main" id="{9513FBFF-EFC7-822F-0DC7-D4A7A4CE0DF3}"/>
              </a:ext>
            </a:extLst>
          </p:cNvPr>
          <p:cNvSpPr/>
          <p:nvPr/>
        </p:nvSpPr>
        <p:spPr>
          <a:xfrm>
            <a:off x="2716132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9" name="Freeform: Shape 198">
            <a:extLst>
              <a:ext uri="{FF2B5EF4-FFF2-40B4-BE49-F238E27FC236}">
                <a16:creationId xmlns:a16="http://schemas.microsoft.com/office/drawing/2014/main" id="{DE335537-B442-62F3-7DBE-91BB826BB974}"/>
              </a:ext>
            </a:extLst>
          </p:cNvPr>
          <p:cNvSpPr/>
          <p:nvPr/>
        </p:nvSpPr>
        <p:spPr>
          <a:xfrm>
            <a:off x="2759142" y="2890638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0" name="Freeform: Shape 199">
            <a:extLst>
              <a:ext uri="{FF2B5EF4-FFF2-40B4-BE49-F238E27FC236}">
                <a16:creationId xmlns:a16="http://schemas.microsoft.com/office/drawing/2014/main" id="{EE0DEC66-CD03-5096-1587-5132F1E3FAB5}"/>
              </a:ext>
            </a:extLst>
          </p:cNvPr>
          <p:cNvSpPr/>
          <p:nvPr/>
        </p:nvSpPr>
        <p:spPr>
          <a:xfrm>
            <a:off x="2759142" y="2890638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1" name="Freeform: Shape 200">
            <a:extLst>
              <a:ext uri="{FF2B5EF4-FFF2-40B4-BE49-F238E27FC236}">
                <a16:creationId xmlns:a16="http://schemas.microsoft.com/office/drawing/2014/main" id="{4EED01E7-1551-7B59-F904-E32338C73277}"/>
              </a:ext>
            </a:extLst>
          </p:cNvPr>
          <p:cNvSpPr/>
          <p:nvPr/>
        </p:nvSpPr>
        <p:spPr>
          <a:xfrm>
            <a:off x="2716132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2" name="Freeform: Shape 201">
            <a:extLst>
              <a:ext uri="{FF2B5EF4-FFF2-40B4-BE49-F238E27FC236}">
                <a16:creationId xmlns:a16="http://schemas.microsoft.com/office/drawing/2014/main" id="{CDE5C7A9-04DB-F936-CBFB-E7CF3138D923}"/>
              </a:ext>
            </a:extLst>
          </p:cNvPr>
          <p:cNvSpPr/>
          <p:nvPr/>
        </p:nvSpPr>
        <p:spPr>
          <a:xfrm>
            <a:off x="2759142" y="3062654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3" name="Freeform: Shape 202">
            <a:extLst>
              <a:ext uri="{FF2B5EF4-FFF2-40B4-BE49-F238E27FC236}">
                <a16:creationId xmlns:a16="http://schemas.microsoft.com/office/drawing/2014/main" id="{824CA3E9-9F64-009D-79E3-B8CDDC1DEF77}"/>
              </a:ext>
            </a:extLst>
          </p:cNvPr>
          <p:cNvSpPr/>
          <p:nvPr/>
        </p:nvSpPr>
        <p:spPr>
          <a:xfrm>
            <a:off x="2759142" y="3062654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4" name="Freeform: Shape 203">
            <a:extLst>
              <a:ext uri="{FF2B5EF4-FFF2-40B4-BE49-F238E27FC236}">
                <a16:creationId xmlns:a16="http://schemas.microsoft.com/office/drawing/2014/main" id="{1F38A775-EA34-CB3A-6312-960E230AB6CB}"/>
              </a:ext>
            </a:extLst>
          </p:cNvPr>
          <p:cNvSpPr/>
          <p:nvPr/>
        </p:nvSpPr>
        <p:spPr>
          <a:xfrm>
            <a:off x="2888171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5" name="Freeform: Shape 204">
            <a:extLst>
              <a:ext uri="{FF2B5EF4-FFF2-40B4-BE49-F238E27FC236}">
                <a16:creationId xmlns:a16="http://schemas.microsoft.com/office/drawing/2014/main" id="{AA1ED102-7C1F-2EF8-7BD6-E64AFCA94725}"/>
              </a:ext>
            </a:extLst>
          </p:cNvPr>
          <p:cNvSpPr/>
          <p:nvPr/>
        </p:nvSpPr>
        <p:spPr>
          <a:xfrm>
            <a:off x="2931180" y="2890638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6" name="Freeform: Shape 205">
            <a:extLst>
              <a:ext uri="{FF2B5EF4-FFF2-40B4-BE49-F238E27FC236}">
                <a16:creationId xmlns:a16="http://schemas.microsoft.com/office/drawing/2014/main" id="{9C85AB58-7948-D404-1375-8EE0E4B94239}"/>
              </a:ext>
            </a:extLst>
          </p:cNvPr>
          <p:cNvSpPr/>
          <p:nvPr/>
        </p:nvSpPr>
        <p:spPr>
          <a:xfrm>
            <a:off x="2931180" y="2890638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7" name="Freeform: Shape 206">
            <a:extLst>
              <a:ext uri="{FF2B5EF4-FFF2-40B4-BE49-F238E27FC236}">
                <a16:creationId xmlns:a16="http://schemas.microsoft.com/office/drawing/2014/main" id="{0072F8EB-286C-E12E-E6F6-5E87A2CC8857}"/>
              </a:ext>
            </a:extLst>
          </p:cNvPr>
          <p:cNvSpPr/>
          <p:nvPr/>
        </p:nvSpPr>
        <p:spPr>
          <a:xfrm>
            <a:off x="2888171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8" name="Freeform: Shape 207">
            <a:extLst>
              <a:ext uri="{FF2B5EF4-FFF2-40B4-BE49-F238E27FC236}">
                <a16:creationId xmlns:a16="http://schemas.microsoft.com/office/drawing/2014/main" id="{358EFE0B-04EF-39E4-3804-ECDE827BE41B}"/>
              </a:ext>
            </a:extLst>
          </p:cNvPr>
          <p:cNvSpPr/>
          <p:nvPr/>
        </p:nvSpPr>
        <p:spPr>
          <a:xfrm>
            <a:off x="3060209" y="1471507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8 w 172038"/>
              <a:gd name="connsiteY1" fmla="*/ 10 h 172016"/>
              <a:gd name="connsiteX2" fmla="*/ 172048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9" name="Freeform: Shape 208">
            <a:extLst>
              <a:ext uri="{FF2B5EF4-FFF2-40B4-BE49-F238E27FC236}">
                <a16:creationId xmlns:a16="http://schemas.microsoft.com/office/drawing/2014/main" id="{5E2BE741-78DC-3705-16F8-79848D5DF186}"/>
              </a:ext>
            </a:extLst>
          </p:cNvPr>
          <p:cNvSpPr/>
          <p:nvPr/>
        </p:nvSpPr>
        <p:spPr>
          <a:xfrm>
            <a:off x="3103219" y="1514511"/>
            <a:ext cx="86019" cy="86008"/>
          </a:xfrm>
          <a:custGeom>
            <a:avLst/>
            <a:gdLst>
              <a:gd name="connsiteX0" fmla="*/ 10 w 86019"/>
              <a:gd name="connsiteY0" fmla="*/ 10 h 86008"/>
              <a:gd name="connsiteX1" fmla="*/ 86029 w 86019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0" name="Freeform: Shape 209">
            <a:extLst>
              <a:ext uri="{FF2B5EF4-FFF2-40B4-BE49-F238E27FC236}">
                <a16:creationId xmlns:a16="http://schemas.microsoft.com/office/drawing/2014/main" id="{1CDC804F-F1B9-363C-3F8F-821B59329818}"/>
              </a:ext>
            </a:extLst>
          </p:cNvPr>
          <p:cNvSpPr/>
          <p:nvPr/>
        </p:nvSpPr>
        <p:spPr>
          <a:xfrm>
            <a:off x="3103219" y="1514511"/>
            <a:ext cx="86019" cy="86008"/>
          </a:xfrm>
          <a:custGeom>
            <a:avLst/>
            <a:gdLst>
              <a:gd name="connsiteX0" fmla="*/ 10 w 86019"/>
              <a:gd name="connsiteY0" fmla="*/ 86018 h 86008"/>
              <a:gd name="connsiteX1" fmla="*/ 86029 w 86019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1" name="Freeform: Shape 210">
            <a:extLst>
              <a:ext uri="{FF2B5EF4-FFF2-40B4-BE49-F238E27FC236}">
                <a16:creationId xmlns:a16="http://schemas.microsoft.com/office/drawing/2014/main" id="{6C3A038D-1692-14B7-7BB2-73782D7149EF}"/>
              </a:ext>
            </a:extLst>
          </p:cNvPr>
          <p:cNvSpPr/>
          <p:nvPr/>
        </p:nvSpPr>
        <p:spPr>
          <a:xfrm>
            <a:off x="3060209" y="164352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2" name="Freeform: Shape 211">
            <a:extLst>
              <a:ext uri="{FF2B5EF4-FFF2-40B4-BE49-F238E27FC236}">
                <a16:creationId xmlns:a16="http://schemas.microsoft.com/office/drawing/2014/main" id="{1FC9C572-975F-B851-E74D-2DCBB9AD1CED}"/>
              </a:ext>
            </a:extLst>
          </p:cNvPr>
          <p:cNvSpPr/>
          <p:nvPr/>
        </p:nvSpPr>
        <p:spPr>
          <a:xfrm>
            <a:off x="3097077" y="1680385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3" name="Freeform: Shape 212">
            <a:extLst>
              <a:ext uri="{FF2B5EF4-FFF2-40B4-BE49-F238E27FC236}">
                <a16:creationId xmlns:a16="http://schemas.microsoft.com/office/drawing/2014/main" id="{033EDCB3-7F28-A0D8-FD09-7E471A2D6063}"/>
              </a:ext>
            </a:extLst>
          </p:cNvPr>
          <p:cNvSpPr/>
          <p:nvPr/>
        </p:nvSpPr>
        <p:spPr>
          <a:xfrm>
            <a:off x="3060209" y="181553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4" name="Freeform: Shape 213">
            <a:extLst>
              <a:ext uri="{FF2B5EF4-FFF2-40B4-BE49-F238E27FC236}">
                <a16:creationId xmlns:a16="http://schemas.microsoft.com/office/drawing/2014/main" id="{3EAF2F64-E703-3F49-451E-BD574F7CC1D6}"/>
              </a:ext>
            </a:extLst>
          </p:cNvPr>
          <p:cNvSpPr/>
          <p:nvPr/>
        </p:nvSpPr>
        <p:spPr>
          <a:xfrm>
            <a:off x="3060209" y="198755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5" name="Freeform: Shape 214">
            <a:extLst>
              <a:ext uri="{FF2B5EF4-FFF2-40B4-BE49-F238E27FC236}">
                <a16:creationId xmlns:a16="http://schemas.microsoft.com/office/drawing/2014/main" id="{8C54A0E6-652A-6D5F-6153-500FE8179F97}"/>
              </a:ext>
            </a:extLst>
          </p:cNvPr>
          <p:cNvSpPr/>
          <p:nvPr/>
        </p:nvSpPr>
        <p:spPr>
          <a:xfrm>
            <a:off x="3097077" y="2024417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6" name="Freeform: Shape 215">
            <a:extLst>
              <a:ext uri="{FF2B5EF4-FFF2-40B4-BE49-F238E27FC236}">
                <a16:creationId xmlns:a16="http://schemas.microsoft.com/office/drawing/2014/main" id="{AB6B7A57-4456-7349-2049-42B7E88C6965}"/>
              </a:ext>
            </a:extLst>
          </p:cNvPr>
          <p:cNvSpPr/>
          <p:nvPr/>
        </p:nvSpPr>
        <p:spPr>
          <a:xfrm>
            <a:off x="3060209" y="215957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7" name="Freeform: Shape 216">
            <a:extLst>
              <a:ext uri="{FF2B5EF4-FFF2-40B4-BE49-F238E27FC236}">
                <a16:creationId xmlns:a16="http://schemas.microsoft.com/office/drawing/2014/main" id="{C43BFF06-2ADB-A54F-5460-0388207E5B89}"/>
              </a:ext>
            </a:extLst>
          </p:cNvPr>
          <p:cNvSpPr/>
          <p:nvPr/>
        </p:nvSpPr>
        <p:spPr>
          <a:xfrm>
            <a:off x="3097077" y="2196433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8" name="Freeform: Shape 217">
            <a:extLst>
              <a:ext uri="{FF2B5EF4-FFF2-40B4-BE49-F238E27FC236}">
                <a16:creationId xmlns:a16="http://schemas.microsoft.com/office/drawing/2014/main" id="{F38F1F36-C976-F25B-2115-C8EA707029D6}"/>
              </a:ext>
            </a:extLst>
          </p:cNvPr>
          <p:cNvSpPr/>
          <p:nvPr/>
        </p:nvSpPr>
        <p:spPr>
          <a:xfrm>
            <a:off x="3060209" y="233158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9" name="Freeform: Shape 218">
            <a:extLst>
              <a:ext uri="{FF2B5EF4-FFF2-40B4-BE49-F238E27FC236}">
                <a16:creationId xmlns:a16="http://schemas.microsoft.com/office/drawing/2014/main" id="{A7CD5FCC-1CAB-D5B8-4DED-15B83055BFAC}"/>
              </a:ext>
            </a:extLst>
          </p:cNvPr>
          <p:cNvSpPr/>
          <p:nvPr/>
        </p:nvSpPr>
        <p:spPr>
          <a:xfrm>
            <a:off x="3060209" y="250360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0" name="Freeform: Shape 219">
            <a:extLst>
              <a:ext uri="{FF2B5EF4-FFF2-40B4-BE49-F238E27FC236}">
                <a16:creationId xmlns:a16="http://schemas.microsoft.com/office/drawing/2014/main" id="{F8F34B25-8812-7CC7-33E0-7A8328DFFE2B}"/>
              </a:ext>
            </a:extLst>
          </p:cNvPr>
          <p:cNvSpPr/>
          <p:nvPr/>
        </p:nvSpPr>
        <p:spPr>
          <a:xfrm>
            <a:off x="3097077" y="2540466"/>
            <a:ext cx="98302" cy="98289"/>
          </a:xfrm>
          <a:custGeom>
            <a:avLst/>
            <a:gdLst>
              <a:gd name="connsiteX0" fmla="*/ 98313 w 98302"/>
              <a:gd name="connsiteY0" fmla="*/ 49155 h 98289"/>
              <a:gd name="connsiteX1" fmla="*/ 49161 w 98302"/>
              <a:gd name="connsiteY1" fmla="*/ 98300 h 98289"/>
              <a:gd name="connsiteX2" fmla="*/ 10 w 98302"/>
              <a:gd name="connsiteY2" fmla="*/ 49155 h 98289"/>
              <a:gd name="connsiteX3" fmla="*/ 49161 w 98302"/>
              <a:gd name="connsiteY3" fmla="*/ 10 h 98289"/>
              <a:gd name="connsiteX4" fmla="*/ 98313 w 98302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89">
                <a:moveTo>
                  <a:pt x="98313" y="49155"/>
                </a:moveTo>
                <a:cubicBezTo>
                  <a:pt x="98313" y="76299"/>
                  <a:pt x="76309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9" y="10"/>
                  <a:pt x="98313" y="22011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1" name="Freeform: Shape 220">
            <a:extLst>
              <a:ext uri="{FF2B5EF4-FFF2-40B4-BE49-F238E27FC236}">
                <a16:creationId xmlns:a16="http://schemas.microsoft.com/office/drawing/2014/main" id="{AEAC7057-F7C3-63DD-2B10-C5D769744426}"/>
              </a:ext>
            </a:extLst>
          </p:cNvPr>
          <p:cNvSpPr/>
          <p:nvPr/>
        </p:nvSpPr>
        <p:spPr>
          <a:xfrm>
            <a:off x="3060209" y="2675618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2" name="Freeform: Shape 221">
            <a:extLst>
              <a:ext uri="{FF2B5EF4-FFF2-40B4-BE49-F238E27FC236}">
                <a16:creationId xmlns:a16="http://schemas.microsoft.com/office/drawing/2014/main" id="{D9271160-15D7-3459-3DF7-480CDE7DA37D}"/>
              </a:ext>
            </a:extLst>
          </p:cNvPr>
          <p:cNvSpPr/>
          <p:nvPr/>
        </p:nvSpPr>
        <p:spPr>
          <a:xfrm>
            <a:off x="3060209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3" name="Freeform: Shape 222">
            <a:extLst>
              <a:ext uri="{FF2B5EF4-FFF2-40B4-BE49-F238E27FC236}">
                <a16:creationId xmlns:a16="http://schemas.microsoft.com/office/drawing/2014/main" id="{D2989E1F-F6EF-A810-FE09-67CECF542F4E}"/>
              </a:ext>
            </a:extLst>
          </p:cNvPr>
          <p:cNvSpPr/>
          <p:nvPr/>
        </p:nvSpPr>
        <p:spPr>
          <a:xfrm>
            <a:off x="3060209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4" name="Freeform: Shape 223">
            <a:extLst>
              <a:ext uri="{FF2B5EF4-FFF2-40B4-BE49-F238E27FC236}">
                <a16:creationId xmlns:a16="http://schemas.microsoft.com/office/drawing/2014/main" id="{2F0C1AA0-64DD-6C25-05D6-17819A1836DD}"/>
              </a:ext>
            </a:extLst>
          </p:cNvPr>
          <p:cNvSpPr/>
          <p:nvPr/>
        </p:nvSpPr>
        <p:spPr>
          <a:xfrm>
            <a:off x="3232248" y="1471507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8 w 172038"/>
              <a:gd name="connsiteY1" fmla="*/ 10 h 172016"/>
              <a:gd name="connsiteX2" fmla="*/ 172048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5" name="Freeform: Shape 224">
            <a:extLst>
              <a:ext uri="{FF2B5EF4-FFF2-40B4-BE49-F238E27FC236}">
                <a16:creationId xmlns:a16="http://schemas.microsoft.com/office/drawing/2014/main" id="{5E12C52C-57C2-E5E7-9F81-DEBEFFE054DB}"/>
              </a:ext>
            </a:extLst>
          </p:cNvPr>
          <p:cNvSpPr/>
          <p:nvPr/>
        </p:nvSpPr>
        <p:spPr>
          <a:xfrm>
            <a:off x="3269116" y="1508370"/>
            <a:ext cx="98302" cy="98294"/>
          </a:xfrm>
          <a:custGeom>
            <a:avLst/>
            <a:gdLst>
              <a:gd name="connsiteX0" fmla="*/ 98313 w 98302"/>
              <a:gd name="connsiteY0" fmla="*/ 49155 h 98294"/>
              <a:gd name="connsiteX1" fmla="*/ 49161 w 98302"/>
              <a:gd name="connsiteY1" fmla="*/ 98304 h 98294"/>
              <a:gd name="connsiteX2" fmla="*/ 10 w 98302"/>
              <a:gd name="connsiteY2" fmla="*/ 49155 h 98294"/>
              <a:gd name="connsiteX3" fmla="*/ 49161 w 98302"/>
              <a:gd name="connsiteY3" fmla="*/ 10 h 98294"/>
              <a:gd name="connsiteX4" fmla="*/ 98313 w 98302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5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5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6" name="Freeform: Shape 225">
            <a:extLst>
              <a:ext uri="{FF2B5EF4-FFF2-40B4-BE49-F238E27FC236}">
                <a16:creationId xmlns:a16="http://schemas.microsoft.com/office/drawing/2014/main" id="{CFF18556-1D6C-F416-9F47-EBEB06E67051}"/>
              </a:ext>
            </a:extLst>
          </p:cNvPr>
          <p:cNvSpPr/>
          <p:nvPr/>
        </p:nvSpPr>
        <p:spPr>
          <a:xfrm>
            <a:off x="3232248" y="164352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7" name="Freeform: Shape 226">
            <a:extLst>
              <a:ext uri="{FF2B5EF4-FFF2-40B4-BE49-F238E27FC236}">
                <a16:creationId xmlns:a16="http://schemas.microsoft.com/office/drawing/2014/main" id="{6126C8CB-B008-991E-DC32-4D7967EDB8C5}"/>
              </a:ext>
            </a:extLst>
          </p:cNvPr>
          <p:cNvSpPr/>
          <p:nvPr/>
        </p:nvSpPr>
        <p:spPr>
          <a:xfrm>
            <a:off x="3269116" y="1680385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8" name="Freeform: Shape 227">
            <a:extLst>
              <a:ext uri="{FF2B5EF4-FFF2-40B4-BE49-F238E27FC236}">
                <a16:creationId xmlns:a16="http://schemas.microsoft.com/office/drawing/2014/main" id="{B4270D76-8CDE-169E-C3A2-7D3F3FDCD8DB}"/>
              </a:ext>
            </a:extLst>
          </p:cNvPr>
          <p:cNvSpPr/>
          <p:nvPr/>
        </p:nvSpPr>
        <p:spPr>
          <a:xfrm>
            <a:off x="3232248" y="181553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9" name="Freeform: Shape 228">
            <a:extLst>
              <a:ext uri="{FF2B5EF4-FFF2-40B4-BE49-F238E27FC236}">
                <a16:creationId xmlns:a16="http://schemas.microsoft.com/office/drawing/2014/main" id="{BA9BB267-D591-985D-08DB-AB18B83F9BD2}"/>
              </a:ext>
            </a:extLst>
          </p:cNvPr>
          <p:cNvSpPr/>
          <p:nvPr/>
        </p:nvSpPr>
        <p:spPr>
          <a:xfrm>
            <a:off x="3275257" y="1858543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0" name="Freeform: Shape 229">
            <a:extLst>
              <a:ext uri="{FF2B5EF4-FFF2-40B4-BE49-F238E27FC236}">
                <a16:creationId xmlns:a16="http://schemas.microsoft.com/office/drawing/2014/main" id="{FE9209E1-5B03-103E-96E9-3229CEEAFD76}"/>
              </a:ext>
            </a:extLst>
          </p:cNvPr>
          <p:cNvSpPr/>
          <p:nvPr/>
        </p:nvSpPr>
        <p:spPr>
          <a:xfrm>
            <a:off x="3275257" y="1858543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1" name="Freeform: Shape 230">
            <a:extLst>
              <a:ext uri="{FF2B5EF4-FFF2-40B4-BE49-F238E27FC236}">
                <a16:creationId xmlns:a16="http://schemas.microsoft.com/office/drawing/2014/main" id="{A3ABCD75-0C05-B141-DE95-813F77BDBAE4}"/>
              </a:ext>
            </a:extLst>
          </p:cNvPr>
          <p:cNvSpPr/>
          <p:nvPr/>
        </p:nvSpPr>
        <p:spPr>
          <a:xfrm>
            <a:off x="3232248" y="198755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2" name="Freeform: Shape 231">
            <a:extLst>
              <a:ext uri="{FF2B5EF4-FFF2-40B4-BE49-F238E27FC236}">
                <a16:creationId xmlns:a16="http://schemas.microsoft.com/office/drawing/2014/main" id="{48907AF5-F3F4-2A86-DAAA-176EE503B54D}"/>
              </a:ext>
            </a:extLst>
          </p:cNvPr>
          <p:cNvSpPr/>
          <p:nvPr/>
        </p:nvSpPr>
        <p:spPr>
          <a:xfrm>
            <a:off x="3275257" y="2030559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3" name="Freeform: Shape 232">
            <a:extLst>
              <a:ext uri="{FF2B5EF4-FFF2-40B4-BE49-F238E27FC236}">
                <a16:creationId xmlns:a16="http://schemas.microsoft.com/office/drawing/2014/main" id="{E0867EE5-FF08-6488-18F1-C1A297BC6BC4}"/>
              </a:ext>
            </a:extLst>
          </p:cNvPr>
          <p:cNvSpPr/>
          <p:nvPr/>
        </p:nvSpPr>
        <p:spPr>
          <a:xfrm>
            <a:off x="3275257" y="2030559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4" name="Freeform: Shape 233">
            <a:extLst>
              <a:ext uri="{FF2B5EF4-FFF2-40B4-BE49-F238E27FC236}">
                <a16:creationId xmlns:a16="http://schemas.microsoft.com/office/drawing/2014/main" id="{D57E71E3-6370-6EF0-606D-44A7A718AEE5}"/>
              </a:ext>
            </a:extLst>
          </p:cNvPr>
          <p:cNvSpPr/>
          <p:nvPr/>
        </p:nvSpPr>
        <p:spPr>
          <a:xfrm>
            <a:off x="3232248" y="215957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5" name="Freeform: Shape 234">
            <a:extLst>
              <a:ext uri="{FF2B5EF4-FFF2-40B4-BE49-F238E27FC236}">
                <a16:creationId xmlns:a16="http://schemas.microsoft.com/office/drawing/2014/main" id="{FC07CC86-BC04-81A3-C088-5725EB77646D}"/>
              </a:ext>
            </a:extLst>
          </p:cNvPr>
          <p:cNvSpPr/>
          <p:nvPr/>
        </p:nvSpPr>
        <p:spPr>
          <a:xfrm>
            <a:off x="3232248" y="233158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6" name="Freeform: Shape 235">
            <a:extLst>
              <a:ext uri="{FF2B5EF4-FFF2-40B4-BE49-F238E27FC236}">
                <a16:creationId xmlns:a16="http://schemas.microsoft.com/office/drawing/2014/main" id="{8A092722-9B3C-F0E4-0218-4D3DADF99FF8}"/>
              </a:ext>
            </a:extLst>
          </p:cNvPr>
          <p:cNvSpPr/>
          <p:nvPr/>
        </p:nvSpPr>
        <p:spPr>
          <a:xfrm>
            <a:off x="3275257" y="2374591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7" name="Freeform: Shape 236">
            <a:extLst>
              <a:ext uri="{FF2B5EF4-FFF2-40B4-BE49-F238E27FC236}">
                <a16:creationId xmlns:a16="http://schemas.microsoft.com/office/drawing/2014/main" id="{4AEAD82D-6991-4D97-E61F-F3E5C688F7D6}"/>
              </a:ext>
            </a:extLst>
          </p:cNvPr>
          <p:cNvSpPr/>
          <p:nvPr/>
        </p:nvSpPr>
        <p:spPr>
          <a:xfrm>
            <a:off x="3275257" y="2374591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8" name="Freeform: Shape 237">
            <a:extLst>
              <a:ext uri="{FF2B5EF4-FFF2-40B4-BE49-F238E27FC236}">
                <a16:creationId xmlns:a16="http://schemas.microsoft.com/office/drawing/2014/main" id="{40A3CB19-0AD3-A780-CECA-72A3F0877C92}"/>
              </a:ext>
            </a:extLst>
          </p:cNvPr>
          <p:cNvSpPr/>
          <p:nvPr/>
        </p:nvSpPr>
        <p:spPr>
          <a:xfrm>
            <a:off x="3232248" y="250360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9" name="Freeform: Shape 238">
            <a:extLst>
              <a:ext uri="{FF2B5EF4-FFF2-40B4-BE49-F238E27FC236}">
                <a16:creationId xmlns:a16="http://schemas.microsoft.com/office/drawing/2014/main" id="{7806BA1B-7842-E693-952B-052424729189}"/>
              </a:ext>
            </a:extLst>
          </p:cNvPr>
          <p:cNvSpPr/>
          <p:nvPr/>
        </p:nvSpPr>
        <p:spPr>
          <a:xfrm>
            <a:off x="3275257" y="2546607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0" name="Freeform: Shape 239">
            <a:extLst>
              <a:ext uri="{FF2B5EF4-FFF2-40B4-BE49-F238E27FC236}">
                <a16:creationId xmlns:a16="http://schemas.microsoft.com/office/drawing/2014/main" id="{4DDBE406-98F2-D496-E189-8739978EEEA2}"/>
              </a:ext>
            </a:extLst>
          </p:cNvPr>
          <p:cNvSpPr/>
          <p:nvPr/>
        </p:nvSpPr>
        <p:spPr>
          <a:xfrm>
            <a:off x="3275257" y="2546607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1" name="Freeform: Shape 240">
            <a:extLst>
              <a:ext uri="{FF2B5EF4-FFF2-40B4-BE49-F238E27FC236}">
                <a16:creationId xmlns:a16="http://schemas.microsoft.com/office/drawing/2014/main" id="{C5E2BAAD-37A4-1FB4-E6F1-D649BB34610F}"/>
              </a:ext>
            </a:extLst>
          </p:cNvPr>
          <p:cNvSpPr/>
          <p:nvPr/>
        </p:nvSpPr>
        <p:spPr>
          <a:xfrm>
            <a:off x="3232248" y="2675618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2" name="Freeform: Shape 241">
            <a:extLst>
              <a:ext uri="{FF2B5EF4-FFF2-40B4-BE49-F238E27FC236}">
                <a16:creationId xmlns:a16="http://schemas.microsoft.com/office/drawing/2014/main" id="{17566C43-6928-205D-708D-CCE53E6F6086}"/>
              </a:ext>
            </a:extLst>
          </p:cNvPr>
          <p:cNvSpPr/>
          <p:nvPr/>
        </p:nvSpPr>
        <p:spPr>
          <a:xfrm>
            <a:off x="3232248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3" name="Freeform: Shape 242">
            <a:extLst>
              <a:ext uri="{FF2B5EF4-FFF2-40B4-BE49-F238E27FC236}">
                <a16:creationId xmlns:a16="http://schemas.microsoft.com/office/drawing/2014/main" id="{FB43A838-0D89-F87B-E1CE-036258A8D4F6}"/>
              </a:ext>
            </a:extLst>
          </p:cNvPr>
          <p:cNvSpPr/>
          <p:nvPr/>
        </p:nvSpPr>
        <p:spPr>
          <a:xfrm>
            <a:off x="3275257" y="2890638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4" name="Freeform: Shape 243">
            <a:extLst>
              <a:ext uri="{FF2B5EF4-FFF2-40B4-BE49-F238E27FC236}">
                <a16:creationId xmlns:a16="http://schemas.microsoft.com/office/drawing/2014/main" id="{043BF9EB-B9EE-B975-E59E-BFDC5D2194A5}"/>
              </a:ext>
            </a:extLst>
          </p:cNvPr>
          <p:cNvSpPr/>
          <p:nvPr/>
        </p:nvSpPr>
        <p:spPr>
          <a:xfrm>
            <a:off x="3275257" y="2890638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6" name="Freeform: Shape 245">
            <a:extLst>
              <a:ext uri="{FF2B5EF4-FFF2-40B4-BE49-F238E27FC236}">
                <a16:creationId xmlns:a16="http://schemas.microsoft.com/office/drawing/2014/main" id="{6A96B186-7051-1395-4B35-56D37F865E0B}"/>
              </a:ext>
            </a:extLst>
          </p:cNvPr>
          <p:cNvSpPr/>
          <p:nvPr/>
        </p:nvSpPr>
        <p:spPr>
          <a:xfrm>
            <a:off x="3570066" y="1462890"/>
            <a:ext cx="1393534" cy="1737394"/>
          </a:xfrm>
          <a:custGeom>
            <a:avLst/>
            <a:gdLst>
              <a:gd name="connsiteX0" fmla="*/ 0 w 1393534"/>
              <a:gd name="connsiteY0" fmla="*/ 0 h 1737394"/>
              <a:gd name="connsiteX1" fmla="*/ 1393534 w 1393534"/>
              <a:gd name="connsiteY1" fmla="*/ 0 h 1737394"/>
              <a:gd name="connsiteX2" fmla="*/ 1393534 w 1393534"/>
              <a:gd name="connsiteY2" fmla="*/ 1737394 h 1737394"/>
              <a:gd name="connsiteX3" fmla="*/ 0 w 1393534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34" h="1737394">
                <a:moveTo>
                  <a:pt x="0" y="0"/>
                </a:moveTo>
                <a:lnTo>
                  <a:pt x="1393534" y="0"/>
                </a:lnTo>
                <a:lnTo>
                  <a:pt x="1393534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7" name="Freeform: Shape 246">
            <a:extLst>
              <a:ext uri="{FF2B5EF4-FFF2-40B4-BE49-F238E27FC236}">
                <a16:creationId xmlns:a16="http://schemas.microsoft.com/office/drawing/2014/main" id="{B0061E66-7268-FD85-FC10-8FA603CFD7D3}"/>
              </a:ext>
            </a:extLst>
          </p:cNvPr>
          <p:cNvSpPr/>
          <p:nvPr/>
        </p:nvSpPr>
        <p:spPr>
          <a:xfrm>
            <a:off x="3578684" y="1471507"/>
            <a:ext cx="172037" cy="172016"/>
          </a:xfrm>
          <a:custGeom>
            <a:avLst/>
            <a:gdLst>
              <a:gd name="connsiteX0" fmla="*/ 10 w 172037"/>
              <a:gd name="connsiteY0" fmla="*/ 10 h 172016"/>
              <a:gd name="connsiteX1" fmla="*/ 172047 w 172037"/>
              <a:gd name="connsiteY1" fmla="*/ 10 h 172016"/>
              <a:gd name="connsiteX2" fmla="*/ 172047 w 172037"/>
              <a:gd name="connsiteY2" fmla="*/ 172026 h 172016"/>
              <a:gd name="connsiteX3" fmla="*/ 10 w 172037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8" name="Freeform: Shape 247">
            <a:extLst>
              <a:ext uri="{FF2B5EF4-FFF2-40B4-BE49-F238E27FC236}">
                <a16:creationId xmlns:a16="http://schemas.microsoft.com/office/drawing/2014/main" id="{89CE3CF7-4E1E-D0C5-8C5E-3BFB63AB5024}"/>
              </a:ext>
            </a:extLst>
          </p:cNvPr>
          <p:cNvSpPr/>
          <p:nvPr/>
        </p:nvSpPr>
        <p:spPr>
          <a:xfrm>
            <a:off x="3621693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9" name="Freeform: Shape 248">
            <a:extLst>
              <a:ext uri="{FF2B5EF4-FFF2-40B4-BE49-F238E27FC236}">
                <a16:creationId xmlns:a16="http://schemas.microsoft.com/office/drawing/2014/main" id="{AD88D923-1D7B-07BB-FA28-52228659A4BB}"/>
              </a:ext>
            </a:extLst>
          </p:cNvPr>
          <p:cNvSpPr/>
          <p:nvPr/>
        </p:nvSpPr>
        <p:spPr>
          <a:xfrm>
            <a:off x="3621693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0" name="Freeform: Shape 249">
            <a:extLst>
              <a:ext uri="{FF2B5EF4-FFF2-40B4-BE49-F238E27FC236}">
                <a16:creationId xmlns:a16="http://schemas.microsoft.com/office/drawing/2014/main" id="{60E794E2-2E93-C13C-67D9-36C92DCB6284}"/>
              </a:ext>
            </a:extLst>
          </p:cNvPr>
          <p:cNvSpPr/>
          <p:nvPr/>
        </p:nvSpPr>
        <p:spPr>
          <a:xfrm>
            <a:off x="3578684" y="164352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1" name="Freeform: Shape 250">
            <a:extLst>
              <a:ext uri="{FF2B5EF4-FFF2-40B4-BE49-F238E27FC236}">
                <a16:creationId xmlns:a16="http://schemas.microsoft.com/office/drawing/2014/main" id="{966CC095-2CF5-C2DA-71D4-E86D473726FA}"/>
              </a:ext>
            </a:extLst>
          </p:cNvPr>
          <p:cNvSpPr/>
          <p:nvPr/>
        </p:nvSpPr>
        <p:spPr>
          <a:xfrm>
            <a:off x="3621693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2" name="Freeform: Shape 251">
            <a:extLst>
              <a:ext uri="{FF2B5EF4-FFF2-40B4-BE49-F238E27FC236}">
                <a16:creationId xmlns:a16="http://schemas.microsoft.com/office/drawing/2014/main" id="{AF6E95FE-4111-EDC9-2DA5-429C40F96C7A}"/>
              </a:ext>
            </a:extLst>
          </p:cNvPr>
          <p:cNvSpPr/>
          <p:nvPr/>
        </p:nvSpPr>
        <p:spPr>
          <a:xfrm>
            <a:off x="3621693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3" name="Freeform: Shape 252">
            <a:extLst>
              <a:ext uri="{FF2B5EF4-FFF2-40B4-BE49-F238E27FC236}">
                <a16:creationId xmlns:a16="http://schemas.microsoft.com/office/drawing/2014/main" id="{7317305B-1A70-B0A1-CBC7-8C6B17CCDC3B}"/>
              </a:ext>
            </a:extLst>
          </p:cNvPr>
          <p:cNvSpPr/>
          <p:nvPr/>
        </p:nvSpPr>
        <p:spPr>
          <a:xfrm>
            <a:off x="3578684" y="1815539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4" name="Freeform: Shape 253">
            <a:extLst>
              <a:ext uri="{FF2B5EF4-FFF2-40B4-BE49-F238E27FC236}">
                <a16:creationId xmlns:a16="http://schemas.microsoft.com/office/drawing/2014/main" id="{4AB14510-DE9C-D060-C1C9-0C1AF53CE397}"/>
              </a:ext>
            </a:extLst>
          </p:cNvPr>
          <p:cNvSpPr/>
          <p:nvPr/>
        </p:nvSpPr>
        <p:spPr>
          <a:xfrm>
            <a:off x="3578684" y="198755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5" name="Freeform: Shape 254">
            <a:extLst>
              <a:ext uri="{FF2B5EF4-FFF2-40B4-BE49-F238E27FC236}">
                <a16:creationId xmlns:a16="http://schemas.microsoft.com/office/drawing/2014/main" id="{C6787842-6134-37F1-002A-6F228F6F47A6}"/>
              </a:ext>
            </a:extLst>
          </p:cNvPr>
          <p:cNvSpPr/>
          <p:nvPr/>
        </p:nvSpPr>
        <p:spPr>
          <a:xfrm>
            <a:off x="3578684" y="2159571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6" name="Freeform: Shape 255">
            <a:extLst>
              <a:ext uri="{FF2B5EF4-FFF2-40B4-BE49-F238E27FC236}">
                <a16:creationId xmlns:a16="http://schemas.microsoft.com/office/drawing/2014/main" id="{95071E32-30CB-4B09-C448-C2EC676DD5D7}"/>
              </a:ext>
            </a:extLst>
          </p:cNvPr>
          <p:cNvSpPr/>
          <p:nvPr/>
        </p:nvSpPr>
        <p:spPr>
          <a:xfrm>
            <a:off x="3578684" y="2331587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7" name="Freeform: Shape 256">
            <a:extLst>
              <a:ext uri="{FF2B5EF4-FFF2-40B4-BE49-F238E27FC236}">
                <a16:creationId xmlns:a16="http://schemas.microsoft.com/office/drawing/2014/main" id="{5EE0BA4D-FACE-CDCF-B67D-3A11FE119CB6}"/>
              </a:ext>
            </a:extLst>
          </p:cNvPr>
          <p:cNvSpPr/>
          <p:nvPr/>
        </p:nvSpPr>
        <p:spPr>
          <a:xfrm>
            <a:off x="3578684" y="250360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8" name="Freeform: Shape 257">
            <a:extLst>
              <a:ext uri="{FF2B5EF4-FFF2-40B4-BE49-F238E27FC236}">
                <a16:creationId xmlns:a16="http://schemas.microsoft.com/office/drawing/2014/main" id="{EB9E7959-18A0-F719-F9FF-8B1F7F66B537}"/>
              </a:ext>
            </a:extLst>
          </p:cNvPr>
          <p:cNvSpPr/>
          <p:nvPr/>
        </p:nvSpPr>
        <p:spPr>
          <a:xfrm>
            <a:off x="3621693" y="254660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9" name="Freeform: Shape 258">
            <a:extLst>
              <a:ext uri="{FF2B5EF4-FFF2-40B4-BE49-F238E27FC236}">
                <a16:creationId xmlns:a16="http://schemas.microsoft.com/office/drawing/2014/main" id="{07D6C712-9051-F07E-30A1-A73D41556D74}"/>
              </a:ext>
            </a:extLst>
          </p:cNvPr>
          <p:cNvSpPr/>
          <p:nvPr/>
        </p:nvSpPr>
        <p:spPr>
          <a:xfrm>
            <a:off x="3621693" y="254660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0" name="Freeform: Shape 259">
            <a:extLst>
              <a:ext uri="{FF2B5EF4-FFF2-40B4-BE49-F238E27FC236}">
                <a16:creationId xmlns:a16="http://schemas.microsoft.com/office/drawing/2014/main" id="{D24092A5-28B7-4302-D5ED-8CF675AD5099}"/>
              </a:ext>
            </a:extLst>
          </p:cNvPr>
          <p:cNvSpPr/>
          <p:nvPr/>
        </p:nvSpPr>
        <p:spPr>
          <a:xfrm>
            <a:off x="3578684" y="2675618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1" name="Freeform: Shape 260">
            <a:extLst>
              <a:ext uri="{FF2B5EF4-FFF2-40B4-BE49-F238E27FC236}">
                <a16:creationId xmlns:a16="http://schemas.microsoft.com/office/drawing/2014/main" id="{EFA41631-1530-869E-F0E2-A02690B0767F}"/>
              </a:ext>
            </a:extLst>
          </p:cNvPr>
          <p:cNvSpPr/>
          <p:nvPr/>
        </p:nvSpPr>
        <p:spPr>
          <a:xfrm>
            <a:off x="3578684" y="2847634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2" name="Freeform: Shape 261">
            <a:extLst>
              <a:ext uri="{FF2B5EF4-FFF2-40B4-BE49-F238E27FC236}">
                <a16:creationId xmlns:a16="http://schemas.microsoft.com/office/drawing/2014/main" id="{2768B26D-6606-F64D-6342-F1A5821125C0}"/>
              </a:ext>
            </a:extLst>
          </p:cNvPr>
          <p:cNvSpPr/>
          <p:nvPr/>
        </p:nvSpPr>
        <p:spPr>
          <a:xfrm>
            <a:off x="3621693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3" name="Freeform: Shape 262">
            <a:extLst>
              <a:ext uri="{FF2B5EF4-FFF2-40B4-BE49-F238E27FC236}">
                <a16:creationId xmlns:a16="http://schemas.microsoft.com/office/drawing/2014/main" id="{C5A44AAB-2873-4F22-94B8-4B088F7BC4C5}"/>
              </a:ext>
            </a:extLst>
          </p:cNvPr>
          <p:cNvSpPr/>
          <p:nvPr/>
        </p:nvSpPr>
        <p:spPr>
          <a:xfrm>
            <a:off x="3621693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4" name="Freeform: Shape 263">
            <a:extLst>
              <a:ext uri="{FF2B5EF4-FFF2-40B4-BE49-F238E27FC236}">
                <a16:creationId xmlns:a16="http://schemas.microsoft.com/office/drawing/2014/main" id="{E98BC129-58A1-56F3-8D95-5EC07098DB56}"/>
              </a:ext>
            </a:extLst>
          </p:cNvPr>
          <p:cNvSpPr/>
          <p:nvPr/>
        </p:nvSpPr>
        <p:spPr>
          <a:xfrm>
            <a:off x="3578684" y="3019650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5" name="Freeform: Shape 264">
            <a:extLst>
              <a:ext uri="{FF2B5EF4-FFF2-40B4-BE49-F238E27FC236}">
                <a16:creationId xmlns:a16="http://schemas.microsoft.com/office/drawing/2014/main" id="{8270C119-F514-4737-61D4-65626E427A6A}"/>
              </a:ext>
            </a:extLst>
          </p:cNvPr>
          <p:cNvSpPr/>
          <p:nvPr/>
        </p:nvSpPr>
        <p:spPr>
          <a:xfrm>
            <a:off x="3615551" y="305651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6" name="Freeform: Shape 265">
            <a:extLst>
              <a:ext uri="{FF2B5EF4-FFF2-40B4-BE49-F238E27FC236}">
                <a16:creationId xmlns:a16="http://schemas.microsoft.com/office/drawing/2014/main" id="{573B83C9-315D-C363-E4C1-C1C5F0131B5D}"/>
              </a:ext>
            </a:extLst>
          </p:cNvPr>
          <p:cNvSpPr/>
          <p:nvPr/>
        </p:nvSpPr>
        <p:spPr>
          <a:xfrm>
            <a:off x="3750722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7" name="Freeform: Shape 266">
            <a:extLst>
              <a:ext uri="{FF2B5EF4-FFF2-40B4-BE49-F238E27FC236}">
                <a16:creationId xmlns:a16="http://schemas.microsoft.com/office/drawing/2014/main" id="{40F23F52-6A36-2502-D1E9-66AE86D6C975}"/>
              </a:ext>
            </a:extLst>
          </p:cNvPr>
          <p:cNvSpPr/>
          <p:nvPr/>
        </p:nvSpPr>
        <p:spPr>
          <a:xfrm>
            <a:off x="3793731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8" name="Freeform: Shape 267">
            <a:extLst>
              <a:ext uri="{FF2B5EF4-FFF2-40B4-BE49-F238E27FC236}">
                <a16:creationId xmlns:a16="http://schemas.microsoft.com/office/drawing/2014/main" id="{BAC972C9-B1F7-FD6A-FEFA-5A002EBAA708}"/>
              </a:ext>
            </a:extLst>
          </p:cNvPr>
          <p:cNvSpPr/>
          <p:nvPr/>
        </p:nvSpPr>
        <p:spPr>
          <a:xfrm>
            <a:off x="3793731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9" name="Freeform: Shape 268">
            <a:extLst>
              <a:ext uri="{FF2B5EF4-FFF2-40B4-BE49-F238E27FC236}">
                <a16:creationId xmlns:a16="http://schemas.microsoft.com/office/drawing/2014/main" id="{73C491F3-2122-9A1B-B08B-EA9A1C14A132}"/>
              </a:ext>
            </a:extLst>
          </p:cNvPr>
          <p:cNvSpPr/>
          <p:nvPr/>
        </p:nvSpPr>
        <p:spPr>
          <a:xfrm>
            <a:off x="3750722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0" name="Freeform: Shape 269">
            <a:extLst>
              <a:ext uri="{FF2B5EF4-FFF2-40B4-BE49-F238E27FC236}">
                <a16:creationId xmlns:a16="http://schemas.microsoft.com/office/drawing/2014/main" id="{1D336578-F6D7-4F28-88FF-0752FA9EE3D8}"/>
              </a:ext>
            </a:extLst>
          </p:cNvPr>
          <p:cNvSpPr/>
          <p:nvPr/>
        </p:nvSpPr>
        <p:spPr>
          <a:xfrm>
            <a:off x="3787588" y="168038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1" name="Freeform: Shape 270">
            <a:extLst>
              <a:ext uri="{FF2B5EF4-FFF2-40B4-BE49-F238E27FC236}">
                <a16:creationId xmlns:a16="http://schemas.microsoft.com/office/drawing/2014/main" id="{E41F8432-6523-3123-C8B2-C6D61909C7AF}"/>
              </a:ext>
            </a:extLst>
          </p:cNvPr>
          <p:cNvSpPr/>
          <p:nvPr/>
        </p:nvSpPr>
        <p:spPr>
          <a:xfrm>
            <a:off x="3750722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2" name="Freeform: Shape 271">
            <a:extLst>
              <a:ext uri="{FF2B5EF4-FFF2-40B4-BE49-F238E27FC236}">
                <a16:creationId xmlns:a16="http://schemas.microsoft.com/office/drawing/2014/main" id="{1DB4FFEE-FCB1-D402-9F6A-78A07C4964E9}"/>
              </a:ext>
            </a:extLst>
          </p:cNvPr>
          <p:cNvSpPr/>
          <p:nvPr/>
        </p:nvSpPr>
        <p:spPr>
          <a:xfrm>
            <a:off x="3750722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3" name="Freeform: Shape 272">
            <a:extLst>
              <a:ext uri="{FF2B5EF4-FFF2-40B4-BE49-F238E27FC236}">
                <a16:creationId xmlns:a16="http://schemas.microsoft.com/office/drawing/2014/main" id="{5340F87B-5AAD-6C48-FFF7-01FBDFC30405}"/>
              </a:ext>
            </a:extLst>
          </p:cNvPr>
          <p:cNvSpPr/>
          <p:nvPr/>
        </p:nvSpPr>
        <p:spPr>
          <a:xfrm>
            <a:off x="3787588" y="202441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4" name="Freeform: Shape 273">
            <a:extLst>
              <a:ext uri="{FF2B5EF4-FFF2-40B4-BE49-F238E27FC236}">
                <a16:creationId xmlns:a16="http://schemas.microsoft.com/office/drawing/2014/main" id="{05E6BE71-5FF7-41C7-E4F4-30BFBA316CE1}"/>
              </a:ext>
            </a:extLst>
          </p:cNvPr>
          <p:cNvSpPr/>
          <p:nvPr/>
        </p:nvSpPr>
        <p:spPr>
          <a:xfrm>
            <a:off x="3750722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5" name="Freeform: Shape 274">
            <a:extLst>
              <a:ext uri="{FF2B5EF4-FFF2-40B4-BE49-F238E27FC236}">
                <a16:creationId xmlns:a16="http://schemas.microsoft.com/office/drawing/2014/main" id="{29C6189A-B0A9-A5BC-B270-A63D0020ADE1}"/>
              </a:ext>
            </a:extLst>
          </p:cNvPr>
          <p:cNvSpPr/>
          <p:nvPr/>
        </p:nvSpPr>
        <p:spPr>
          <a:xfrm>
            <a:off x="3787588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6" name="Freeform: Shape 275">
            <a:extLst>
              <a:ext uri="{FF2B5EF4-FFF2-40B4-BE49-F238E27FC236}">
                <a16:creationId xmlns:a16="http://schemas.microsoft.com/office/drawing/2014/main" id="{704CEB31-6666-4DE9-0000-FAC52C86FCA9}"/>
              </a:ext>
            </a:extLst>
          </p:cNvPr>
          <p:cNvSpPr/>
          <p:nvPr/>
        </p:nvSpPr>
        <p:spPr>
          <a:xfrm>
            <a:off x="3750722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7" name="Freeform: Shape 276">
            <a:extLst>
              <a:ext uri="{FF2B5EF4-FFF2-40B4-BE49-F238E27FC236}">
                <a16:creationId xmlns:a16="http://schemas.microsoft.com/office/drawing/2014/main" id="{D7DE9217-1E7E-9A56-3019-CC1AD45BFA3A}"/>
              </a:ext>
            </a:extLst>
          </p:cNvPr>
          <p:cNvSpPr/>
          <p:nvPr/>
        </p:nvSpPr>
        <p:spPr>
          <a:xfrm>
            <a:off x="3750722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8" name="Freeform: Shape 277">
            <a:extLst>
              <a:ext uri="{FF2B5EF4-FFF2-40B4-BE49-F238E27FC236}">
                <a16:creationId xmlns:a16="http://schemas.microsoft.com/office/drawing/2014/main" id="{ED5FFE9D-BBFA-A543-9B13-D5419FF08F85}"/>
              </a:ext>
            </a:extLst>
          </p:cNvPr>
          <p:cNvSpPr/>
          <p:nvPr/>
        </p:nvSpPr>
        <p:spPr>
          <a:xfrm>
            <a:off x="3787588" y="2540466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9" name="Freeform: Shape 278">
            <a:extLst>
              <a:ext uri="{FF2B5EF4-FFF2-40B4-BE49-F238E27FC236}">
                <a16:creationId xmlns:a16="http://schemas.microsoft.com/office/drawing/2014/main" id="{E255E479-217E-B4B5-FFA8-8886D6B4EC27}"/>
              </a:ext>
            </a:extLst>
          </p:cNvPr>
          <p:cNvSpPr/>
          <p:nvPr/>
        </p:nvSpPr>
        <p:spPr>
          <a:xfrm>
            <a:off x="3750722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0" name="Freeform: Shape 279">
            <a:extLst>
              <a:ext uri="{FF2B5EF4-FFF2-40B4-BE49-F238E27FC236}">
                <a16:creationId xmlns:a16="http://schemas.microsoft.com/office/drawing/2014/main" id="{EEDCC197-F0D3-B6CE-69C6-F68B34551142}"/>
              </a:ext>
            </a:extLst>
          </p:cNvPr>
          <p:cNvSpPr/>
          <p:nvPr/>
        </p:nvSpPr>
        <p:spPr>
          <a:xfrm>
            <a:off x="3793731" y="2718622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1" name="Freeform: Shape 280">
            <a:extLst>
              <a:ext uri="{FF2B5EF4-FFF2-40B4-BE49-F238E27FC236}">
                <a16:creationId xmlns:a16="http://schemas.microsoft.com/office/drawing/2014/main" id="{39904594-EF26-8992-BFC2-49F38DCA2A50}"/>
              </a:ext>
            </a:extLst>
          </p:cNvPr>
          <p:cNvSpPr/>
          <p:nvPr/>
        </p:nvSpPr>
        <p:spPr>
          <a:xfrm>
            <a:off x="3793731" y="2718622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2" name="Freeform: Shape 281">
            <a:extLst>
              <a:ext uri="{FF2B5EF4-FFF2-40B4-BE49-F238E27FC236}">
                <a16:creationId xmlns:a16="http://schemas.microsoft.com/office/drawing/2014/main" id="{4A4DC9B9-6AE0-0599-E9DE-836AD1F4A07E}"/>
              </a:ext>
            </a:extLst>
          </p:cNvPr>
          <p:cNvSpPr/>
          <p:nvPr/>
        </p:nvSpPr>
        <p:spPr>
          <a:xfrm>
            <a:off x="3750722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3" name="Freeform: Shape 282">
            <a:extLst>
              <a:ext uri="{FF2B5EF4-FFF2-40B4-BE49-F238E27FC236}">
                <a16:creationId xmlns:a16="http://schemas.microsoft.com/office/drawing/2014/main" id="{96E6F7A8-8095-273C-B981-4888928CFA7F}"/>
              </a:ext>
            </a:extLst>
          </p:cNvPr>
          <p:cNvSpPr/>
          <p:nvPr/>
        </p:nvSpPr>
        <p:spPr>
          <a:xfrm>
            <a:off x="3787588" y="2884497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4" name="Freeform: Shape 283">
            <a:extLst>
              <a:ext uri="{FF2B5EF4-FFF2-40B4-BE49-F238E27FC236}">
                <a16:creationId xmlns:a16="http://schemas.microsoft.com/office/drawing/2014/main" id="{CA2FC3C6-EC73-AFF3-82BC-79ED86865793}"/>
              </a:ext>
            </a:extLst>
          </p:cNvPr>
          <p:cNvSpPr/>
          <p:nvPr/>
        </p:nvSpPr>
        <p:spPr>
          <a:xfrm>
            <a:off x="3750722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5" name="Freeform: Shape 284">
            <a:extLst>
              <a:ext uri="{FF2B5EF4-FFF2-40B4-BE49-F238E27FC236}">
                <a16:creationId xmlns:a16="http://schemas.microsoft.com/office/drawing/2014/main" id="{87D90C19-F925-B492-D07C-C78358E37F8D}"/>
              </a:ext>
            </a:extLst>
          </p:cNvPr>
          <p:cNvSpPr/>
          <p:nvPr/>
        </p:nvSpPr>
        <p:spPr>
          <a:xfrm>
            <a:off x="3793731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6" name="Freeform: Shape 285">
            <a:extLst>
              <a:ext uri="{FF2B5EF4-FFF2-40B4-BE49-F238E27FC236}">
                <a16:creationId xmlns:a16="http://schemas.microsoft.com/office/drawing/2014/main" id="{60B97262-2F49-4CA3-C914-A1C74B10D275}"/>
              </a:ext>
            </a:extLst>
          </p:cNvPr>
          <p:cNvSpPr/>
          <p:nvPr/>
        </p:nvSpPr>
        <p:spPr>
          <a:xfrm>
            <a:off x="3793731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7" name="Freeform: Shape 286">
            <a:extLst>
              <a:ext uri="{FF2B5EF4-FFF2-40B4-BE49-F238E27FC236}">
                <a16:creationId xmlns:a16="http://schemas.microsoft.com/office/drawing/2014/main" id="{634F393C-AB7A-DEFE-320B-AF3AD30B9B4A}"/>
              </a:ext>
            </a:extLst>
          </p:cNvPr>
          <p:cNvSpPr/>
          <p:nvPr/>
        </p:nvSpPr>
        <p:spPr>
          <a:xfrm>
            <a:off x="3922759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8" name="Freeform: Shape 287">
            <a:extLst>
              <a:ext uri="{FF2B5EF4-FFF2-40B4-BE49-F238E27FC236}">
                <a16:creationId xmlns:a16="http://schemas.microsoft.com/office/drawing/2014/main" id="{D0FD6278-2C73-46CD-E491-D1303E6612E8}"/>
              </a:ext>
            </a:extLst>
          </p:cNvPr>
          <p:cNvSpPr/>
          <p:nvPr/>
        </p:nvSpPr>
        <p:spPr>
          <a:xfrm>
            <a:off x="3965768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9" name="Freeform: Shape 288">
            <a:extLst>
              <a:ext uri="{FF2B5EF4-FFF2-40B4-BE49-F238E27FC236}">
                <a16:creationId xmlns:a16="http://schemas.microsoft.com/office/drawing/2014/main" id="{74F6DC1A-D9F1-7A2D-EB29-E8B0FFC5709E}"/>
              </a:ext>
            </a:extLst>
          </p:cNvPr>
          <p:cNvSpPr/>
          <p:nvPr/>
        </p:nvSpPr>
        <p:spPr>
          <a:xfrm>
            <a:off x="3965768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0" name="Freeform: Shape 289">
            <a:extLst>
              <a:ext uri="{FF2B5EF4-FFF2-40B4-BE49-F238E27FC236}">
                <a16:creationId xmlns:a16="http://schemas.microsoft.com/office/drawing/2014/main" id="{7BCF3621-F2AF-B8A9-8D8E-9FE97D75A991}"/>
              </a:ext>
            </a:extLst>
          </p:cNvPr>
          <p:cNvSpPr/>
          <p:nvPr/>
        </p:nvSpPr>
        <p:spPr>
          <a:xfrm>
            <a:off x="3922759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1" name="Freeform: Shape 290">
            <a:extLst>
              <a:ext uri="{FF2B5EF4-FFF2-40B4-BE49-F238E27FC236}">
                <a16:creationId xmlns:a16="http://schemas.microsoft.com/office/drawing/2014/main" id="{8E6B8BCA-ABEE-D5A0-3296-F842E8E2B4C6}"/>
              </a:ext>
            </a:extLst>
          </p:cNvPr>
          <p:cNvSpPr/>
          <p:nvPr/>
        </p:nvSpPr>
        <p:spPr>
          <a:xfrm>
            <a:off x="3965768" y="1858543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2" name="Freeform: Shape 291">
            <a:extLst>
              <a:ext uri="{FF2B5EF4-FFF2-40B4-BE49-F238E27FC236}">
                <a16:creationId xmlns:a16="http://schemas.microsoft.com/office/drawing/2014/main" id="{A7C3FDCD-181F-C9EA-B84A-C60F42C93E4A}"/>
              </a:ext>
            </a:extLst>
          </p:cNvPr>
          <p:cNvSpPr/>
          <p:nvPr/>
        </p:nvSpPr>
        <p:spPr>
          <a:xfrm>
            <a:off x="3965768" y="1858543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3" name="Freeform: Shape 292">
            <a:extLst>
              <a:ext uri="{FF2B5EF4-FFF2-40B4-BE49-F238E27FC236}">
                <a16:creationId xmlns:a16="http://schemas.microsoft.com/office/drawing/2014/main" id="{3EA937FF-243C-C3C5-48BA-7F1BCDBAEF63}"/>
              </a:ext>
            </a:extLst>
          </p:cNvPr>
          <p:cNvSpPr/>
          <p:nvPr/>
        </p:nvSpPr>
        <p:spPr>
          <a:xfrm>
            <a:off x="3922759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4" name="Freeform: Shape 293">
            <a:extLst>
              <a:ext uri="{FF2B5EF4-FFF2-40B4-BE49-F238E27FC236}">
                <a16:creationId xmlns:a16="http://schemas.microsoft.com/office/drawing/2014/main" id="{C39BA785-11FB-650B-6EBF-38104E71A81C}"/>
              </a:ext>
            </a:extLst>
          </p:cNvPr>
          <p:cNvSpPr/>
          <p:nvPr/>
        </p:nvSpPr>
        <p:spPr>
          <a:xfrm>
            <a:off x="3959625" y="202441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5" name="Freeform: Shape 294">
            <a:extLst>
              <a:ext uri="{FF2B5EF4-FFF2-40B4-BE49-F238E27FC236}">
                <a16:creationId xmlns:a16="http://schemas.microsoft.com/office/drawing/2014/main" id="{62C45100-ADD6-362A-978C-FFB5D4606B84}"/>
              </a:ext>
            </a:extLst>
          </p:cNvPr>
          <p:cNvSpPr/>
          <p:nvPr/>
        </p:nvSpPr>
        <p:spPr>
          <a:xfrm>
            <a:off x="4094796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6" name="Freeform: Shape 295">
            <a:extLst>
              <a:ext uri="{FF2B5EF4-FFF2-40B4-BE49-F238E27FC236}">
                <a16:creationId xmlns:a16="http://schemas.microsoft.com/office/drawing/2014/main" id="{875F20A8-F09D-7DF0-6FF1-1D49D2973E8D}"/>
              </a:ext>
            </a:extLst>
          </p:cNvPr>
          <p:cNvSpPr/>
          <p:nvPr/>
        </p:nvSpPr>
        <p:spPr>
          <a:xfrm>
            <a:off x="4094796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7" name="Freeform: Shape 296">
            <a:extLst>
              <a:ext uri="{FF2B5EF4-FFF2-40B4-BE49-F238E27FC236}">
                <a16:creationId xmlns:a16="http://schemas.microsoft.com/office/drawing/2014/main" id="{AD1D90BF-569F-5996-D6B8-9563D057491E}"/>
              </a:ext>
            </a:extLst>
          </p:cNvPr>
          <p:cNvSpPr/>
          <p:nvPr/>
        </p:nvSpPr>
        <p:spPr>
          <a:xfrm>
            <a:off x="4131662" y="202441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8" name="Freeform: Shape 297">
            <a:extLst>
              <a:ext uri="{FF2B5EF4-FFF2-40B4-BE49-F238E27FC236}">
                <a16:creationId xmlns:a16="http://schemas.microsoft.com/office/drawing/2014/main" id="{37EFE89C-D5FD-63C7-8BF2-83A0C106906A}"/>
              </a:ext>
            </a:extLst>
          </p:cNvPr>
          <p:cNvSpPr/>
          <p:nvPr/>
        </p:nvSpPr>
        <p:spPr>
          <a:xfrm>
            <a:off x="4094796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9" name="Freeform: Shape 298">
            <a:extLst>
              <a:ext uri="{FF2B5EF4-FFF2-40B4-BE49-F238E27FC236}">
                <a16:creationId xmlns:a16="http://schemas.microsoft.com/office/drawing/2014/main" id="{1F8E0D6D-B643-F430-2A24-66B547C9CF6D}"/>
              </a:ext>
            </a:extLst>
          </p:cNvPr>
          <p:cNvSpPr/>
          <p:nvPr/>
        </p:nvSpPr>
        <p:spPr>
          <a:xfrm>
            <a:off x="4131662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0" name="Freeform: Shape 299">
            <a:extLst>
              <a:ext uri="{FF2B5EF4-FFF2-40B4-BE49-F238E27FC236}">
                <a16:creationId xmlns:a16="http://schemas.microsoft.com/office/drawing/2014/main" id="{7344CE82-8BC8-3233-FEDA-4578AEC07930}"/>
              </a:ext>
            </a:extLst>
          </p:cNvPr>
          <p:cNvSpPr/>
          <p:nvPr/>
        </p:nvSpPr>
        <p:spPr>
          <a:xfrm>
            <a:off x="4266833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1" name="Freeform: Shape 300">
            <a:extLst>
              <a:ext uri="{FF2B5EF4-FFF2-40B4-BE49-F238E27FC236}">
                <a16:creationId xmlns:a16="http://schemas.microsoft.com/office/drawing/2014/main" id="{7AE0784C-7626-0584-6D11-30ABBAD807F4}"/>
              </a:ext>
            </a:extLst>
          </p:cNvPr>
          <p:cNvSpPr/>
          <p:nvPr/>
        </p:nvSpPr>
        <p:spPr>
          <a:xfrm>
            <a:off x="4266833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2" name="Freeform: Shape 301">
            <a:extLst>
              <a:ext uri="{FF2B5EF4-FFF2-40B4-BE49-F238E27FC236}">
                <a16:creationId xmlns:a16="http://schemas.microsoft.com/office/drawing/2014/main" id="{B12C0DCB-2CB8-136A-30B9-A8F434EC1E9F}"/>
              </a:ext>
            </a:extLst>
          </p:cNvPr>
          <p:cNvSpPr/>
          <p:nvPr/>
        </p:nvSpPr>
        <p:spPr>
          <a:xfrm>
            <a:off x="4266833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3" name="Freeform: Shape 302">
            <a:extLst>
              <a:ext uri="{FF2B5EF4-FFF2-40B4-BE49-F238E27FC236}">
                <a16:creationId xmlns:a16="http://schemas.microsoft.com/office/drawing/2014/main" id="{F5192525-3BC5-CE75-E48A-A2B9E24CCE15}"/>
              </a:ext>
            </a:extLst>
          </p:cNvPr>
          <p:cNvSpPr/>
          <p:nvPr/>
        </p:nvSpPr>
        <p:spPr>
          <a:xfrm>
            <a:off x="4438869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4" name="Freeform: Shape 303">
            <a:extLst>
              <a:ext uri="{FF2B5EF4-FFF2-40B4-BE49-F238E27FC236}">
                <a16:creationId xmlns:a16="http://schemas.microsoft.com/office/drawing/2014/main" id="{D11AAF0A-F964-DC53-BAAA-96C204683F05}"/>
              </a:ext>
            </a:extLst>
          </p:cNvPr>
          <p:cNvSpPr/>
          <p:nvPr/>
        </p:nvSpPr>
        <p:spPr>
          <a:xfrm>
            <a:off x="4475737" y="1680385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5" name="Freeform: Shape 304">
            <a:extLst>
              <a:ext uri="{FF2B5EF4-FFF2-40B4-BE49-F238E27FC236}">
                <a16:creationId xmlns:a16="http://schemas.microsoft.com/office/drawing/2014/main" id="{BD493D8E-A2EE-2F31-1EEB-CD7D49705ADC}"/>
              </a:ext>
            </a:extLst>
          </p:cNvPr>
          <p:cNvSpPr/>
          <p:nvPr/>
        </p:nvSpPr>
        <p:spPr>
          <a:xfrm>
            <a:off x="4438869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6" name="Freeform: Shape 305">
            <a:extLst>
              <a:ext uri="{FF2B5EF4-FFF2-40B4-BE49-F238E27FC236}">
                <a16:creationId xmlns:a16="http://schemas.microsoft.com/office/drawing/2014/main" id="{65EAA8B7-7CDA-2B33-E187-7BAD6328C116}"/>
              </a:ext>
            </a:extLst>
          </p:cNvPr>
          <p:cNvSpPr/>
          <p:nvPr/>
        </p:nvSpPr>
        <p:spPr>
          <a:xfrm>
            <a:off x="4438869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7" name="Freeform: Shape 306">
            <a:extLst>
              <a:ext uri="{FF2B5EF4-FFF2-40B4-BE49-F238E27FC236}">
                <a16:creationId xmlns:a16="http://schemas.microsoft.com/office/drawing/2014/main" id="{D338D05B-C46C-901C-5C12-C71ACF44EC53}"/>
              </a:ext>
            </a:extLst>
          </p:cNvPr>
          <p:cNvSpPr/>
          <p:nvPr/>
        </p:nvSpPr>
        <p:spPr>
          <a:xfrm>
            <a:off x="4475737" y="2024417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8" name="Freeform: Shape 307">
            <a:extLst>
              <a:ext uri="{FF2B5EF4-FFF2-40B4-BE49-F238E27FC236}">
                <a16:creationId xmlns:a16="http://schemas.microsoft.com/office/drawing/2014/main" id="{76D49C7F-92DF-EDD4-6E82-8DF17D24EAB0}"/>
              </a:ext>
            </a:extLst>
          </p:cNvPr>
          <p:cNvSpPr/>
          <p:nvPr/>
        </p:nvSpPr>
        <p:spPr>
          <a:xfrm>
            <a:off x="4610906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9" name="Freeform: Shape 308">
            <a:extLst>
              <a:ext uri="{FF2B5EF4-FFF2-40B4-BE49-F238E27FC236}">
                <a16:creationId xmlns:a16="http://schemas.microsoft.com/office/drawing/2014/main" id="{C3FC7A60-F8D9-374B-B4B0-5C5BC96C87D9}"/>
              </a:ext>
            </a:extLst>
          </p:cNvPr>
          <p:cNvSpPr/>
          <p:nvPr/>
        </p:nvSpPr>
        <p:spPr>
          <a:xfrm>
            <a:off x="4647774" y="1508370"/>
            <a:ext cx="98301" cy="98294"/>
          </a:xfrm>
          <a:custGeom>
            <a:avLst/>
            <a:gdLst>
              <a:gd name="connsiteX0" fmla="*/ 98312 w 98301"/>
              <a:gd name="connsiteY0" fmla="*/ 49155 h 98294"/>
              <a:gd name="connsiteX1" fmla="*/ 49161 w 98301"/>
              <a:gd name="connsiteY1" fmla="*/ 98304 h 98294"/>
              <a:gd name="connsiteX2" fmla="*/ 10 w 98301"/>
              <a:gd name="connsiteY2" fmla="*/ 49155 h 98294"/>
              <a:gd name="connsiteX3" fmla="*/ 49161 w 98301"/>
              <a:gd name="connsiteY3" fmla="*/ 10 h 98294"/>
              <a:gd name="connsiteX4" fmla="*/ 98312 w 98301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5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5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0" name="Freeform: Shape 309">
            <a:extLst>
              <a:ext uri="{FF2B5EF4-FFF2-40B4-BE49-F238E27FC236}">
                <a16:creationId xmlns:a16="http://schemas.microsoft.com/office/drawing/2014/main" id="{57F2C245-160A-A780-9202-2C72B774BA44}"/>
              </a:ext>
            </a:extLst>
          </p:cNvPr>
          <p:cNvSpPr/>
          <p:nvPr/>
        </p:nvSpPr>
        <p:spPr>
          <a:xfrm>
            <a:off x="4610906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1" name="Freeform: Shape 310">
            <a:extLst>
              <a:ext uri="{FF2B5EF4-FFF2-40B4-BE49-F238E27FC236}">
                <a16:creationId xmlns:a16="http://schemas.microsoft.com/office/drawing/2014/main" id="{83B4BDAB-1932-8DE3-AC31-F09D045D8401}"/>
              </a:ext>
            </a:extLst>
          </p:cNvPr>
          <p:cNvSpPr/>
          <p:nvPr/>
        </p:nvSpPr>
        <p:spPr>
          <a:xfrm>
            <a:off x="4610906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2" name="Freeform: Shape 311">
            <a:extLst>
              <a:ext uri="{FF2B5EF4-FFF2-40B4-BE49-F238E27FC236}">
                <a16:creationId xmlns:a16="http://schemas.microsoft.com/office/drawing/2014/main" id="{4BE42D76-1172-5B3D-B80A-F0CC56FC8A3D}"/>
              </a:ext>
            </a:extLst>
          </p:cNvPr>
          <p:cNvSpPr/>
          <p:nvPr/>
        </p:nvSpPr>
        <p:spPr>
          <a:xfrm>
            <a:off x="4647774" y="1852401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3" name="Freeform: Shape 312">
            <a:extLst>
              <a:ext uri="{FF2B5EF4-FFF2-40B4-BE49-F238E27FC236}">
                <a16:creationId xmlns:a16="http://schemas.microsoft.com/office/drawing/2014/main" id="{B942A12A-450B-82F0-7A30-FF79ED1B4CB0}"/>
              </a:ext>
            </a:extLst>
          </p:cNvPr>
          <p:cNvSpPr/>
          <p:nvPr/>
        </p:nvSpPr>
        <p:spPr>
          <a:xfrm>
            <a:off x="4610906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4" name="Freeform: Shape 313">
            <a:extLst>
              <a:ext uri="{FF2B5EF4-FFF2-40B4-BE49-F238E27FC236}">
                <a16:creationId xmlns:a16="http://schemas.microsoft.com/office/drawing/2014/main" id="{D696725F-C891-D9F6-D72A-D41BAFD4329F}"/>
              </a:ext>
            </a:extLst>
          </p:cNvPr>
          <p:cNvSpPr/>
          <p:nvPr/>
        </p:nvSpPr>
        <p:spPr>
          <a:xfrm>
            <a:off x="4647774" y="2024417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5" name="Freeform: Shape 314">
            <a:extLst>
              <a:ext uri="{FF2B5EF4-FFF2-40B4-BE49-F238E27FC236}">
                <a16:creationId xmlns:a16="http://schemas.microsoft.com/office/drawing/2014/main" id="{F1436670-A158-E5AF-6DF6-6D511032A399}"/>
              </a:ext>
            </a:extLst>
          </p:cNvPr>
          <p:cNvSpPr/>
          <p:nvPr/>
        </p:nvSpPr>
        <p:spPr>
          <a:xfrm>
            <a:off x="4610906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6" name="Freeform: Shape 315">
            <a:extLst>
              <a:ext uri="{FF2B5EF4-FFF2-40B4-BE49-F238E27FC236}">
                <a16:creationId xmlns:a16="http://schemas.microsoft.com/office/drawing/2014/main" id="{F14B04FA-8033-F4C8-3E9B-54053FAF6E19}"/>
              </a:ext>
            </a:extLst>
          </p:cNvPr>
          <p:cNvSpPr/>
          <p:nvPr/>
        </p:nvSpPr>
        <p:spPr>
          <a:xfrm>
            <a:off x="4647774" y="2196433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7" name="Freeform: Shape 316">
            <a:extLst>
              <a:ext uri="{FF2B5EF4-FFF2-40B4-BE49-F238E27FC236}">
                <a16:creationId xmlns:a16="http://schemas.microsoft.com/office/drawing/2014/main" id="{2C3100E2-CFB4-A12E-FB69-FE9F5123094D}"/>
              </a:ext>
            </a:extLst>
          </p:cNvPr>
          <p:cNvSpPr/>
          <p:nvPr/>
        </p:nvSpPr>
        <p:spPr>
          <a:xfrm>
            <a:off x="4610906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8" name="Freeform: Shape 317">
            <a:extLst>
              <a:ext uri="{FF2B5EF4-FFF2-40B4-BE49-F238E27FC236}">
                <a16:creationId xmlns:a16="http://schemas.microsoft.com/office/drawing/2014/main" id="{DED62E62-DCE1-10EE-7401-430C3F998A3D}"/>
              </a:ext>
            </a:extLst>
          </p:cNvPr>
          <p:cNvSpPr/>
          <p:nvPr/>
        </p:nvSpPr>
        <p:spPr>
          <a:xfrm>
            <a:off x="4610906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9" name="Freeform: Shape 318">
            <a:extLst>
              <a:ext uri="{FF2B5EF4-FFF2-40B4-BE49-F238E27FC236}">
                <a16:creationId xmlns:a16="http://schemas.microsoft.com/office/drawing/2014/main" id="{0AEB9BC5-DC47-DCD8-4649-BF1F5D4910BA}"/>
              </a:ext>
            </a:extLst>
          </p:cNvPr>
          <p:cNvSpPr/>
          <p:nvPr/>
        </p:nvSpPr>
        <p:spPr>
          <a:xfrm>
            <a:off x="4610906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0" name="Freeform: Shape 319">
            <a:extLst>
              <a:ext uri="{FF2B5EF4-FFF2-40B4-BE49-F238E27FC236}">
                <a16:creationId xmlns:a16="http://schemas.microsoft.com/office/drawing/2014/main" id="{ACF7CBE2-C8E7-3D8B-C4D1-5518DE9ACD00}"/>
              </a:ext>
            </a:extLst>
          </p:cNvPr>
          <p:cNvSpPr/>
          <p:nvPr/>
        </p:nvSpPr>
        <p:spPr>
          <a:xfrm>
            <a:off x="4653916" y="2718622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1" name="Freeform: Shape 320">
            <a:extLst>
              <a:ext uri="{FF2B5EF4-FFF2-40B4-BE49-F238E27FC236}">
                <a16:creationId xmlns:a16="http://schemas.microsoft.com/office/drawing/2014/main" id="{E1B5EE61-0143-E9CA-09D9-F69DF5CA9CC8}"/>
              </a:ext>
            </a:extLst>
          </p:cNvPr>
          <p:cNvSpPr/>
          <p:nvPr/>
        </p:nvSpPr>
        <p:spPr>
          <a:xfrm>
            <a:off x="4653916" y="2718622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2" name="Freeform: Shape 321">
            <a:extLst>
              <a:ext uri="{FF2B5EF4-FFF2-40B4-BE49-F238E27FC236}">
                <a16:creationId xmlns:a16="http://schemas.microsoft.com/office/drawing/2014/main" id="{430FBA1A-901B-28B0-1C5D-C783F1FA252D}"/>
              </a:ext>
            </a:extLst>
          </p:cNvPr>
          <p:cNvSpPr/>
          <p:nvPr/>
        </p:nvSpPr>
        <p:spPr>
          <a:xfrm>
            <a:off x="4610906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3" name="Freeform: Shape 322">
            <a:extLst>
              <a:ext uri="{FF2B5EF4-FFF2-40B4-BE49-F238E27FC236}">
                <a16:creationId xmlns:a16="http://schemas.microsoft.com/office/drawing/2014/main" id="{2EC5AD53-1FC8-9161-9B29-6C5BC498B7B4}"/>
              </a:ext>
            </a:extLst>
          </p:cNvPr>
          <p:cNvSpPr/>
          <p:nvPr/>
        </p:nvSpPr>
        <p:spPr>
          <a:xfrm>
            <a:off x="4653916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4" name="Freeform: Shape 323">
            <a:extLst>
              <a:ext uri="{FF2B5EF4-FFF2-40B4-BE49-F238E27FC236}">
                <a16:creationId xmlns:a16="http://schemas.microsoft.com/office/drawing/2014/main" id="{9DDD2D58-16D4-038F-E6B4-F21C8F722CAC}"/>
              </a:ext>
            </a:extLst>
          </p:cNvPr>
          <p:cNvSpPr/>
          <p:nvPr/>
        </p:nvSpPr>
        <p:spPr>
          <a:xfrm>
            <a:off x="4653916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5" name="Freeform: Shape 324">
            <a:extLst>
              <a:ext uri="{FF2B5EF4-FFF2-40B4-BE49-F238E27FC236}">
                <a16:creationId xmlns:a16="http://schemas.microsoft.com/office/drawing/2014/main" id="{33790C73-66DF-AE3A-0A2C-226F88A88F02}"/>
              </a:ext>
            </a:extLst>
          </p:cNvPr>
          <p:cNvSpPr/>
          <p:nvPr/>
        </p:nvSpPr>
        <p:spPr>
          <a:xfrm>
            <a:off x="4610906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6" name="Freeform: Shape 325">
            <a:extLst>
              <a:ext uri="{FF2B5EF4-FFF2-40B4-BE49-F238E27FC236}">
                <a16:creationId xmlns:a16="http://schemas.microsoft.com/office/drawing/2014/main" id="{6A2A03E8-F0D0-788C-AC7F-89CCF8F795DC}"/>
              </a:ext>
            </a:extLst>
          </p:cNvPr>
          <p:cNvSpPr/>
          <p:nvPr/>
        </p:nvSpPr>
        <p:spPr>
          <a:xfrm>
            <a:off x="4647774" y="3056513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7" name="Freeform: Shape 326">
            <a:extLst>
              <a:ext uri="{FF2B5EF4-FFF2-40B4-BE49-F238E27FC236}">
                <a16:creationId xmlns:a16="http://schemas.microsoft.com/office/drawing/2014/main" id="{99C4E1F9-768A-10F3-5B4E-C0014C59CA1C}"/>
              </a:ext>
            </a:extLst>
          </p:cNvPr>
          <p:cNvSpPr/>
          <p:nvPr/>
        </p:nvSpPr>
        <p:spPr>
          <a:xfrm>
            <a:off x="4782943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8" name="Freeform: Shape 327">
            <a:extLst>
              <a:ext uri="{FF2B5EF4-FFF2-40B4-BE49-F238E27FC236}">
                <a16:creationId xmlns:a16="http://schemas.microsoft.com/office/drawing/2014/main" id="{2D0CC00E-894B-DAC3-24D8-B9C08CB62512}"/>
              </a:ext>
            </a:extLst>
          </p:cNvPr>
          <p:cNvSpPr/>
          <p:nvPr/>
        </p:nvSpPr>
        <p:spPr>
          <a:xfrm>
            <a:off x="4782943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9" name="Freeform: Shape 328">
            <a:extLst>
              <a:ext uri="{FF2B5EF4-FFF2-40B4-BE49-F238E27FC236}">
                <a16:creationId xmlns:a16="http://schemas.microsoft.com/office/drawing/2014/main" id="{056932DC-0E88-414E-F179-A96BB0A7507D}"/>
              </a:ext>
            </a:extLst>
          </p:cNvPr>
          <p:cNvSpPr/>
          <p:nvPr/>
        </p:nvSpPr>
        <p:spPr>
          <a:xfrm>
            <a:off x="4819811" y="1680385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0" name="Freeform: Shape 329">
            <a:extLst>
              <a:ext uri="{FF2B5EF4-FFF2-40B4-BE49-F238E27FC236}">
                <a16:creationId xmlns:a16="http://schemas.microsoft.com/office/drawing/2014/main" id="{0FB1B66C-E9EB-4A71-A078-259E920E80B0}"/>
              </a:ext>
            </a:extLst>
          </p:cNvPr>
          <p:cNvSpPr/>
          <p:nvPr/>
        </p:nvSpPr>
        <p:spPr>
          <a:xfrm>
            <a:off x="4782943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1" name="Freeform: Shape 330">
            <a:extLst>
              <a:ext uri="{FF2B5EF4-FFF2-40B4-BE49-F238E27FC236}">
                <a16:creationId xmlns:a16="http://schemas.microsoft.com/office/drawing/2014/main" id="{243C8A68-09A5-EEF7-F3EE-E3188985E85A}"/>
              </a:ext>
            </a:extLst>
          </p:cNvPr>
          <p:cNvSpPr/>
          <p:nvPr/>
        </p:nvSpPr>
        <p:spPr>
          <a:xfrm>
            <a:off x="4819811" y="1852401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2" name="Freeform: Shape 331">
            <a:extLst>
              <a:ext uri="{FF2B5EF4-FFF2-40B4-BE49-F238E27FC236}">
                <a16:creationId xmlns:a16="http://schemas.microsoft.com/office/drawing/2014/main" id="{4E8B4139-684D-0DAD-6002-4436CD2FD41F}"/>
              </a:ext>
            </a:extLst>
          </p:cNvPr>
          <p:cNvSpPr/>
          <p:nvPr/>
        </p:nvSpPr>
        <p:spPr>
          <a:xfrm>
            <a:off x="4782943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3" name="Freeform: Shape 332">
            <a:extLst>
              <a:ext uri="{FF2B5EF4-FFF2-40B4-BE49-F238E27FC236}">
                <a16:creationId xmlns:a16="http://schemas.microsoft.com/office/drawing/2014/main" id="{BAC68D17-03C9-8BF7-96F0-6338236DA543}"/>
              </a:ext>
            </a:extLst>
          </p:cNvPr>
          <p:cNvSpPr/>
          <p:nvPr/>
        </p:nvSpPr>
        <p:spPr>
          <a:xfrm>
            <a:off x="4819811" y="2024417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4" name="Freeform: Shape 333">
            <a:extLst>
              <a:ext uri="{FF2B5EF4-FFF2-40B4-BE49-F238E27FC236}">
                <a16:creationId xmlns:a16="http://schemas.microsoft.com/office/drawing/2014/main" id="{E0D91E3B-E6E4-57B3-2B7F-58F55F2662C2}"/>
              </a:ext>
            </a:extLst>
          </p:cNvPr>
          <p:cNvSpPr/>
          <p:nvPr/>
        </p:nvSpPr>
        <p:spPr>
          <a:xfrm>
            <a:off x="4782943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5" name="Freeform: Shape 334">
            <a:extLst>
              <a:ext uri="{FF2B5EF4-FFF2-40B4-BE49-F238E27FC236}">
                <a16:creationId xmlns:a16="http://schemas.microsoft.com/office/drawing/2014/main" id="{ECED9DA4-AB55-0D65-4FDD-DE64E6A8F633}"/>
              </a:ext>
            </a:extLst>
          </p:cNvPr>
          <p:cNvSpPr/>
          <p:nvPr/>
        </p:nvSpPr>
        <p:spPr>
          <a:xfrm>
            <a:off x="4782943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6" name="Freeform: Shape 335">
            <a:extLst>
              <a:ext uri="{FF2B5EF4-FFF2-40B4-BE49-F238E27FC236}">
                <a16:creationId xmlns:a16="http://schemas.microsoft.com/office/drawing/2014/main" id="{72F495A4-66A8-4AE9-AC9F-50B7DE5556DD}"/>
              </a:ext>
            </a:extLst>
          </p:cNvPr>
          <p:cNvSpPr/>
          <p:nvPr/>
        </p:nvSpPr>
        <p:spPr>
          <a:xfrm>
            <a:off x="4819811" y="2368450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7" name="Freeform: Shape 336">
            <a:extLst>
              <a:ext uri="{FF2B5EF4-FFF2-40B4-BE49-F238E27FC236}">
                <a16:creationId xmlns:a16="http://schemas.microsoft.com/office/drawing/2014/main" id="{8046F30C-6F12-3D2F-6E19-5E649A7C8304}"/>
              </a:ext>
            </a:extLst>
          </p:cNvPr>
          <p:cNvSpPr/>
          <p:nvPr/>
        </p:nvSpPr>
        <p:spPr>
          <a:xfrm>
            <a:off x="4782943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8" name="Freeform: Shape 337">
            <a:extLst>
              <a:ext uri="{FF2B5EF4-FFF2-40B4-BE49-F238E27FC236}">
                <a16:creationId xmlns:a16="http://schemas.microsoft.com/office/drawing/2014/main" id="{5524F8DE-1DDD-B5F5-0EF3-78176E2A6E16}"/>
              </a:ext>
            </a:extLst>
          </p:cNvPr>
          <p:cNvSpPr/>
          <p:nvPr/>
        </p:nvSpPr>
        <p:spPr>
          <a:xfrm>
            <a:off x="4819811" y="2540466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9" name="Freeform: Shape 338">
            <a:extLst>
              <a:ext uri="{FF2B5EF4-FFF2-40B4-BE49-F238E27FC236}">
                <a16:creationId xmlns:a16="http://schemas.microsoft.com/office/drawing/2014/main" id="{10AFB82F-E382-0686-C552-6B0B7A9E48E5}"/>
              </a:ext>
            </a:extLst>
          </p:cNvPr>
          <p:cNvSpPr/>
          <p:nvPr/>
        </p:nvSpPr>
        <p:spPr>
          <a:xfrm>
            <a:off x="4782943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0" name="Freeform: Shape 339">
            <a:extLst>
              <a:ext uri="{FF2B5EF4-FFF2-40B4-BE49-F238E27FC236}">
                <a16:creationId xmlns:a16="http://schemas.microsoft.com/office/drawing/2014/main" id="{C51A95B9-F44D-C64D-7753-6B98F739150F}"/>
              </a:ext>
            </a:extLst>
          </p:cNvPr>
          <p:cNvSpPr/>
          <p:nvPr/>
        </p:nvSpPr>
        <p:spPr>
          <a:xfrm>
            <a:off x="4782943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1" name="Freeform: Shape 340">
            <a:extLst>
              <a:ext uri="{FF2B5EF4-FFF2-40B4-BE49-F238E27FC236}">
                <a16:creationId xmlns:a16="http://schemas.microsoft.com/office/drawing/2014/main" id="{38A1092E-5CE7-E93E-1EEA-AD947455B748}"/>
              </a:ext>
            </a:extLst>
          </p:cNvPr>
          <p:cNvSpPr/>
          <p:nvPr/>
        </p:nvSpPr>
        <p:spPr>
          <a:xfrm>
            <a:off x="4819811" y="2884497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2" name="Freeform: Shape 341">
            <a:extLst>
              <a:ext uri="{FF2B5EF4-FFF2-40B4-BE49-F238E27FC236}">
                <a16:creationId xmlns:a16="http://schemas.microsoft.com/office/drawing/2014/main" id="{6E265F58-5020-119F-7ECA-CB9C34077A77}"/>
              </a:ext>
            </a:extLst>
          </p:cNvPr>
          <p:cNvSpPr/>
          <p:nvPr/>
        </p:nvSpPr>
        <p:spPr>
          <a:xfrm>
            <a:off x="4782943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3" name="Freeform: Shape 342">
            <a:extLst>
              <a:ext uri="{FF2B5EF4-FFF2-40B4-BE49-F238E27FC236}">
                <a16:creationId xmlns:a16="http://schemas.microsoft.com/office/drawing/2014/main" id="{CF9744AE-99FF-A836-113C-4B2251E9C240}"/>
              </a:ext>
            </a:extLst>
          </p:cNvPr>
          <p:cNvSpPr/>
          <p:nvPr/>
        </p:nvSpPr>
        <p:spPr>
          <a:xfrm>
            <a:off x="4819811" y="3056513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5" name="Freeform: Shape 344">
            <a:extLst>
              <a:ext uri="{FF2B5EF4-FFF2-40B4-BE49-F238E27FC236}">
                <a16:creationId xmlns:a16="http://schemas.microsoft.com/office/drawing/2014/main" id="{415DD499-40F3-3C10-27A4-B47B49C821B6}"/>
              </a:ext>
            </a:extLst>
          </p:cNvPr>
          <p:cNvSpPr/>
          <p:nvPr/>
        </p:nvSpPr>
        <p:spPr>
          <a:xfrm>
            <a:off x="5133472" y="1462890"/>
            <a:ext cx="1393534" cy="1737394"/>
          </a:xfrm>
          <a:custGeom>
            <a:avLst/>
            <a:gdLst>
              <a:gd name="connsiteX0" fmla="*/ 0 w 1393534"/>
              <a:gd name="connsiteY0" fmla="*/ 0 h 1737394"/>
              <a:gd name="connsiteX1" fmla="*/ 1393534 w 1393534"/>
              <a:gd name="connsiteY1" fmla="*/ 0 h 1737394"/>
              <a:gd name="connsiteX2" fmla="*/ 1393534 w 1393534"/>
              <a:gd name="connsiteY2" fmla="*/ 1737394 h 1737394"/>
              <a:gd name="connsiteX3" fmla="*/ 0 w 1393534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34" h="1737394">
                <a:moveTo>
                  <a:pt x="0" y="0"/>
                </a:moveTo>
                <a:lnTo>
                  <a:pt x="1393534" y="0"/>
                </a:lnTo>
                <a:lnTo>
                  <a:pt x="1393534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6" name="Freeform: Shape 345">
            <a:extLst>
              <a:ext uri="{FF2B5EF4-FFF2-40B4-BE49-F238E27FC236}">
                <a16:creationId xmlns:a16="http://schemas.microsoft.com/office/drawing/2014/main" id="{E79E8830-878C-AAE5-4971-2F0D79A919FB}"/>
              </a:ext>
            </a:extLst>
          </p:cNvPr>
          <p:cNvSpPr/>
          <p:nvPr/>
        </p:nvSpPr>
        <p:spPr>
          <a:xfrm>
            <a:off x="5142090" y="1471507"/>
            <a:ext cx="172037" cy="172016"/>
          </a:xfrm>
          <a:custGeom>
            <a:avLst/>
            <a:gdLst>
              <a:gd name="connsiteX0" fmla="*/ 10 w 172037"/>
              <a:gd name="connsiteY0" fmla="*/ 10 h 172016"/>
              <a:gd name="connsiteX1" fmla="*/ 172047 w 172037"/>
              <a:gd name="connsiteY1" fmla="*/ 10 h 172016"/>
              <a:gd name="connsiteX2" fmla="*/ 172047 w 172037"/>
              <a:gd name="connsiteY2" fmla="*/ 172026 h 172016"/>
              <a:gd name="connsiteX3" fmla="*/ 10 w 172037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7" name="Freeform: Shape 346">
            <a:extLst>
              <a:ext uri="{FF2B5EF4-FFF2-40B4-BE49-F238E27FC236}">
                <a16:creationId xmlns:a16="http://schemas.microsoft.com/office/drawing/2014/main" id="{EF3D9B4A-BA02-D517-75E3-6490DDA92B5E}"/>
              </a:ext>
            </a:extLst>
          </p:cNvPr>
          <p:cNvSpPr/>
          <p:nvPr/>
        </p:nvSpPr>
        <p:spPr>
          <a:xfrm>
            <a:off x="5185099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8" name="Freeform: Shape 347">
            <a:extLst>
              <a:ext uri="{FF2B5EF4-FFF2-40B4-BE49-F238E27FC236}">
                <a16:creationId xmlns:a16="http://schemas.microsoft.com/office/drawing/2014/main" id="{17460901-12C0-1C8D-5535-D1BCB306D0DA}"/>
              </a:ext>
            </a:extLst>
          </p:cNvPr>
          <p:cNvSpPr/>
          <p:nvPr/>
        </p:nvSpPr>
        <p:spPr>
          <a:xfrm>
            <a:off x="5185099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9" name="Freeform: Shape 348">
            <a:extLst>
              <a:ext uri="{FF2B5EF4-FFF2-40B4-BE49-F238E27FC236}">
                <a16:creationId xmlns:a16="http://schemas.microsoft.com/office/drawing/2014/main" id="{36633C09-BCAF-27EA-EAC6-136E28ABE2CF}"/>
              </a:ext>
            </a:extLst>
          </p:cNvPr>
          <p:cNvSpPr/>
          <p:nvPr/>
        </p:nvSpPr>
        <p:spPr>
          <a:xfrm>
            <a:off x="5142090" y="164352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0" name="Freeform: Shape 349">
            <a:extLst>
              <a:ext uri="{FF2B5EF4-FFF2-40B4-BE49-F238E27FC236}">
                <a16:creationId xmlns:a16="http://schemas.microsoft.com/office/drawing/2014/main" id="{22B95436-43C8-94E0-2684-3A54709BADA7}"/>
              </a:ext>
            </a:extLst>
          </p:cNvPr>
          <p:cNvSpPr/>
          <p:nvPr/>
        </p:nvSpPr>
        <p:spPr>
          <a:xfrm>
            <a:off x="5142090" y="1815539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1" name="Freeform: Shape 350">
            <a:extLst>
              <a:ext uri="{FF2B5EF4-FFF2-40B4-BE49-F238E27FC236}">
                <a16:creationId xmlns:a16="http://schemas.microsoft.com/office/drawing/2014/main" id="{D15F47BE-1C3B-53F0-EBF8-D97A6019249A}"/>
              </a:ext>
            </a:extLst>
          </p:cNvPr>
          <p:cNvSpPr/>
          <p:nvPr/>
        </p:nvSpPr>
        <p:spPr>
          <a:xfrm>
            <a:off x="5178957" y="1852401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2" name="Freeform: Shape 351">
            <a:extLst>
              <a:ext uri="{FF2B5EF4-FFF2-40B4-BE49-F238E27FC236}">
                <a16:creationId xmlns:a16="http://schemas.microsoft.com/office/drawing/2014/main" id="{9F09FECD-720D-8826-2F33-D67F8357DBFC}"/>
              </a:ext>
            </a:extLst>
          </p:cNvPr>
          <p:cNvSpPr/>
          <p:nvPr/>
        </p:nvSpPr>
        <p:spPr>
          <a:xfrm>
            <a:off x="5142090" y="198755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3" name="Freeform: Shape 352">
            <a:extLst>
              <a:ext uri="{FF2B5EF4-FFF2-40B4-BE49-F238E27FC236}">
                <a16:creationId xmlns:a16="http://schemas.microsoft.com/office/drawing/2014/main" id="{A3786056-333E-3C61-9B34-2A5A733B7930}"/>
              </a:ext>
            </a:extLst>
          </p:cNvPr>
          <p:cNvSpPr/>
          <p:nvPr/>
        </p:nvSpPr>
        <p:spPr>
          <a:xfrm>
            <a:off x="5178957" y="202441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4" name="Freeform: Shape 353">
            <a:extLst>
              <a:ext uri="{FF2B5EF4-FFF2-40B4-BE49-F238E27FC236}">
                <a16:creationId xmlns:a16="http://schemas.microsoft.com/office/drawing/2014/main" id="{A7E69B7C-1024-BBA7-DF7E-A8B5B866AA3A}"/>
              </a:ext>
            </a:extLst>
          </p:cNvPr>
          <p:cNvSpPr/>
          <p:nvPr/>
        </p:nvSpPr>
        <p:spPr>
          <a:xfrm>
            <a:off x="5142090" y="2159571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5" name="Freeform: Shape 354">
            <a:extLst>
              <a:ext uri="{FF2B5EF4-FFF2-40B4-BE49-F238E27FC236}">
                <a16:creationId xmlns:a16="http://schemas.microsoft.com/office/drawing/2014/main" id="{AB2F716F-B8BD-93A1-E5E0-7E8064FD43C2}"/>
              </a:ext>
            </a:extLst>
          </p:cNvPr>
          <p:cNvSpPr/>
          <p:nvPr/>
        </p:nvSpPr>
        <p:spPr>
          <a:xfrm>
            <a:off x="5178957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6" name="Freeform: Shape 355">
            <a:extLst>
              <a:ext uri="{FF2B5EF4-FFF2-40B4-BE49-F238E27FC236}">
                <a16:creationId xmlns:a16="http://schemas.microsoft.com/office/drawing/2014/main" id="{B449F146-7D36-E60A-C69A-5DE58F91385C}"/>
              </a:ext>
            </a:extLst>
          </p:cNvPr>
          <p:cNvSpPr/>
          <p:nvPr/>
        </p:nvSpPr>
        <p:spPr>
          <a:xfrm>
            <a:off x="5142090" y="2331587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7" name="Freeform: Shape 356">
            <a:extLst>
              <a:ext uri="{FF2B5EF4-FFF2-40B4-BE49-F238E27FC236}">
                <a16:creationId xmlns:a16="http://schemas.microsoft.com/office/drawing/2014/main" id="{25354F6E-90E5-C83F-8F50-6F87D32EC2A1}"/>
              </a:ext>
            </a:extLst>
          </p:cNvPr>
          <p:cNvSpPr/>
          <p:nvPr/>
        </p:nvSpPr>
        <p:spPr>
          <a:xfrm>
            <a:off x="5142090" y="250360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8" name="Freeform: Shape 357">
            <a:extLst>
              <a:ext uri="{FF2B5EF4-FFF2-40B4-BE49-F238E27FC236}">
                <a16:creationId xmlns:a16="http://schemas.microsoft.com/office/drawing/2014/main" id="{8F8CF50A-5E61-A718-3196-56267718E1CB}"/>
              </a:ext>
            </a:extLst>
          </p:cNvPr>
          <p:cNvSpPr/>
          <p:nvPr/>
        </p:nvSpPr>
        <p:spPr>
          <a:xfrm>
            <a:off x="5178957" y="2540466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9" name="Freeform: Shape 358">
            <a:extLst>
              <a:ext uri="{FF2B5EF4-FFF2-40B4-BE49-F238E27FC236}">
                <a16:creationId xmlns:a16="http://schemas.microsoft.com/office/drawing/2014/main" id="{A14079B0-5D11-B1B7-B984-32891352DACA}"/>
              </a:ext>
            </a:extLst>
          </p:cNvPr>
          <p:cNvSpPr/>
          <p:nvPr/>
        </p:nvSpPr>
        <p:spPr>
          <a:xfrm>
            <a:off x="5142090" y="2675618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0" name="Freeform: Shape 359">
            <a:extLst>
              <a:ext uri="{FF2B5EF4-FFF2-40B4-BE49-F238E27FC236}">
                <a16:creationId xmlns:a16="http://schemas.microsoft.com/office/drawing/2014/main" id="{D3F57EAC-579C-7F58-593B-92A003191BE8}"/>
              </a:ext>
            </a:extLst>
          </p:cNvPr>
          <p:cNvSpPr/>
          <p:nvPr/>
        </p:nvSpPr>
        <p:spPr>
          <a:xfrm>
            <a:off x="5185099" y="2718622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1" name="Freeform: Shape 360">
            <a:extLst>
              <a:ext uri="{FF2B5EF4-FFF2-40B4-BE49-F238E27FC236}">
                <a16:creationId xmlns:a16="http://schemas.microsoft.com/office/drawing/2014/main" id="{6A01D167-B42A-8491-0701-1A0270126E94}"/>
              </a:ext>
            </a:extLst>
          </p:cNvPr>
          <p:cNvSpPr/>
          <p:nvPr/>
        </p:nvSpPr>
        <p:spPr>
          <a:xfrm>
            <a:off x="5185099" y="2718622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2" name="Freeform: Shape 361">
            <a:extLst>
              <a:ext uri="{FF2B5EF4-FFF2-40B4-BE49-F238E27FC236}">
                <a16:creationId xmlns:a16="http://schemas.microsoft.com/office/drawing/2014/main" id="{801366A8-3DA3-69F3-B343-19AD9A624C6B}"/>
              </a:ext>
            </a:extLst>
          </p:cNvPr>
          <p:cNvSpPr/>
          <p:nvPr/>
        </p:nvSpPr>
        <p:spPr>
          <a:xfrm>
            <a:off x="5142090" y="2847634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3" name="Freeform: Shape 362">
            <a:extLst>
              <a:ext uri="{FF2B5EF4-FFF2-40B4-BE49-F238E27FC236}">
                <a16:creationId xmlns:a16="http://schemas.microsoft.com/office/drawing/2014/main" id="{E089E430-E3C4-A632-9841-BF5731D88ADB}"/>
              </a:ext>
            </a:extLst>
          </p:cNvPr>
          <p:cNvSpPr/>
          <p:nvPr/>
        </p:nvSpPr>
        <p:spPr>
          <a:xfrm>
            <a:off x="5178957" y="2884497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4" name="Freeform: Shape 363">
            <a:extLst>
              <a:ext uri="{FF2B5EF4-FFF2-40B4-BE49-F238E27FC236}">
                <a16:creationId xmlns:a16="http://schemas.microsoft.com/office/drawing/2014/main" id="{EE7635EC-E716-9BC4-877F-93D2C5327AD3}"/>
              </a:ext>
            </a:extLst>
          </p:cNvPr>
          <p:cNvSpPr/>
          <p:nvPr/>
        </p:nvSpPr>
        <p:spPr>
          <a:xfrm>
            <a:off x="5142090" y="3019650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5" name="Freeform: Shape 364">
            <a:extLst>
              <a:ext uri="{FF2B5EF4-FFF2-40B4-BE49-F238E27FC236}">
                <a16:creationId xmlns:a16="http://schemas.microsoft.com/office/drawing/2014/main" id="{9B28B90F-3276-DB4B-2607-A49EC3483751}"/>
              </a:ext>
            </a:extLst>
          </p:cNvPr>
          <p:cNvSpPr/>
          <p:nvPr/>
        </p:nvSpPr>
        <p:spPr>
          <a:xfrm>
            <a:off x="5185099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6" name="Freeform: Shape 365">
            <a:extLst>
              <a:ext uri="{FF2B5EF4-FFF2-40B4-BE49-F238E27FC236}">
                <a16:creationId xmlns:a16="http://schemas.microsoft.com/office/drawing/2014/main" id="{71D3C2D1-1221-A162-BD10-97D88202C63D}"/>
              </a:ext>
            </a:extLst>
          </p:cNvPr>
          <p:cNvSpPr/>
          <p:nvPr/>
        </p:nvSpPr>
        <p:spPr>
          <a:xfrm>
            <a:off x="5185099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7" name="Freeform: Shape 366">
            <a:extLst>
              <a:ext uri="{FF2B5EF4-FFF2-40B4-BE49-F238E27FC236}">
                <a16:creationId xmlns:a16="http://schemas.microsoft.com/office/drawing/2014/main" id="{2F38A0F2-1AB7-B8E4-7572-7CF832E6DAA1}"/>
              </a:ext>
            </a:extLst>
          </p:cNvPr>
          <p:cNvSpPr/>
          <p:nvPr/>
        </p:nvSpPr>
        <p:spPr>
          <a:xfrm>
            <a:off x="5314128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8" name="Freeform: Shape 367">
            <a:extLst>
              <a:ext uri="{FF2B5EF4-FFF2-40B4-BE49-F238E27FC236}">
                <a16:creationId xmlns:a16="http://schemas.microsoft.com/office/drawing/2014/main" id="{7545D549-80B7-2891-1CF6-FCBCC3B70273}"/>
              </a:ext>
            </a:extLst>
          </p:cNvPr>
          <p:cNvSpPr/>
          <p:nvPr/>
        </p:nvSpPr>
        <p:spPr>
          <a:xfrm>
            <a:off x="5357137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9" name="Freeform: Shape 368">
            <a:extLst>
              <a:ext uri="{FF2B5EF4-FFF2-40B4-BE49-F238E27FC236}">
                <a16:creationId xmlns:a16="http://schemas.microsoft.com/office/drawing/2014/main" id="{3EA2D4D6-25CF-1A8A-4712-A480AF9EB675}"/>
              </a:ext>
            </a:extLst>
          </p:cNvPr>
          <p:cNvSpPr/>
          <p:nvPr/>
        </p:nvSpPr>
        <p:spPr>
          <a:xfrm>
            <a:off x="5357137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0" name="Freeform: Shape 369">
            <a:extLst>
              <a:ext uri="{FF2B5EF4-FFF2-40B4-BE49-F238E27FC236}">
                <a16:creationId xmlns:a16="http://schemas.microsoft.com/office/drawing/2014/main" id="{B1D234A9-84E2-764F-BCE7-2FC7951D7BE3}"/>
              </a:ext>
            </a:extLst>
          </p:cNvPr>
          <p:cNvSpPr/>
          <p:nvPr/>
        </p:nvSpPr>
        <p:spPr>
          <a:xfrm>
            <a:off x="5314128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1" name="Freeform: Shape 370">
            <a:extLst>
              <a:ext uri="{FF2B5EF4-FFF2-40B4-BE49-F238E27FC236}">
                <a16:creationId xmlns:a16="http://schemas.microsoft.com/office/drawing/2014/main" id="{39BAF4A0-6EEC-A3A2-649B-C58C32291C55}"/>
              </a:ext>
            </a:extLst>
          </p:cNvPr>
          <p:cNvSpPr/>
          <p:nvPr/>
        </p:nvSpPr>
        <p:spPr>
          <a:xfrm>
            <a:off x="5350994" y="168038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2" name="Freeform: Shape 371">
            <a:extLst>
              <a:ext uri="{FF2B5EF4-FFF2-40B4-BE49-F238E27FC236}">
                <a16:creationId xmlns:a16="http://schemas.microsoft.com/office/drawing/2014/main" id="{929FE259-69EB-8DBE-74BC-F5B642A9F042}"/>
              </a:ext>
            </a:extLst>
          </p:cNvPr>
          <p:cNvSpPr/>
          <p:nvPr/>
        </p:nvSpPr>
        <p:spPr>
          <a:xfrm>
            <a:off x="5314128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3" name="Freeform: Shape 372">
            <a:extLst>
              <a:ext uri="{FF2B5EF4-FFF2-40B4-BE49-F238E27FC236}">
                <a16:creationId xmlns:a16="http://schemas.microsoft.com/office/drawing/2014/main" id="{422D404F-8D36-3A24-3226-1F85BB3949BF}"/>
              </a:ext>
            </a:extLst>
          </p:cNvPr>
          <p:cNvSpPr/>
          <p:nvPr/>
        </p:nvSpPr>
        <p:spPr>
          <a:xfrm>
            <a:off x="5350994" y="1852401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4" name="Freeform: Shape 373">
            <a:extLst>
              <a:ext uri="{FF2B5EF4-FFF2-40B4-BE49-F238E27FC236}">
                <a16:creationId xmlns:a16="http://schemas.microsoft.com/office/drawing/2014/main" id="{7125D942-32F8-0036-CC04-22EBA14E5AF1}"/>
              </a:ext>
            </a:extLst>
          </p:cNvPr>
          <p:cNvSpPr/>
          <p:nvPr/>
        </p:nvSpPr>
        <p:spPr>
          <a:xfrm>
            <a:off x="5314128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5" name="Freeform: Shape 374">
            <a:extLst>
              <a:ext uri="{FF2B5EF4-FFF2-40B4-BE49-F238E27FC236}">
                <a16:creationId xmlns:a16="http://schemas.microsoft.com/office/drawing/2014/main" id="{616021EB-C3D3-A997-153E-580BBCBB7AFE}"/>
              </a:ext>
            </a:extLst>
          </p:cNvPr>
          <p:cNvSpPr/>
          <p:nvPr/>
        </p:nvSpPr>
        <p:spPr>
          <a:xfrm>
            <a:off x="5314128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6" name="Freeform: Shape 375">
            <a:extLst>
              <a:ext uri="{FF2B5EF4-FFF2-40B4-BE49-F238E27FC236}">
                <a16:creationId xmlns:a16="http://schemas.microsoft.com/office/drawing/2014/main" id="{A98BD790-05CD-02E3-C9B7-8DC9009E3D43}"/>
              </a:ext>
            </a:extLst>
          </p:cNvPr>
          <p:cNvSpPr/>
          <p:nvPr/>
        </p:nvSpPr>
        <p:spPr>
          <a:xfrm>
            <a:off x="5350994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7" name="Freeform: Shape 376">
            <a:extLst>
              <a:ext uri="{FF2B5EF4-FFF2-40B4-BE49-F238E27FC236}">
                <a16:creationId xmlns:a16="http://schemas.microsoft.com/office/drawing/2014/main" id="{5AABFEC9-9787-6BE4-28D4-C99B43000604}"/>
              </a:ext>
            </a:extLst>
          </p:cNvPr>
          <p:cNvSpPr/>
          <p:nvPr/>
        </p:nvSpPr>
        <p:spPr>
          <a:xfrm>
            <a:off x="5314128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8" name="Freeform: Shape 377">
            <a:extLst>
              <a:ext uri="{FF2B5EF4-FFF2-40B4-BE49-F238E27FC236}">
                <a16:creationId xmlns:a16="http://schemas.microsoft.com/office/drawing/2014/main" id="{E943D08F-D2D3-3872-A06F-6EF0BF61FC9D}"/>
              </a:ext>
            </a:extLst>
          </p:cNvPr>
          <p:cNvSpPr/>
          <p:nvPr/>
        </p:nvSpPr>
        <p:spPr>
          <a:xfrm>
            <a:off x="5350994" y="2368450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9" name="Freeform: Shape 378">
            <a:extLst>
              <a:ext uri="{FF2B5EF4-FFF2-40B4-BE49-F238E27FC236}">
                <a16:creationId xmlns:a16="http://schemas.microsoft.com/office/drawing/2014/main" id="{E73BDBC6-64F9-691A-B209-E581388BD430}"/>
              </a:ext>
            </a:extLst>
          </p:cNvPr>
          <p:cNvSpPr/>
          <p:nvPr/>
        </p:nvSpPr>
        <p:spPr>
          <a:xfrm>
            <a:off x="5314128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0" name="Freeform: Shape 379">
            <a:extLst>
              <a:ext uri="{FF2B5EF4-FFF2-40B4-BE49-F238E27FC236}">
                <a16:creationId xmlns:a16="http://schemas.microsoft.com/office/drawing/2014/main" id="{EE88FBFB-5364-3471-1657-303F6AE4D458}"/>
              </a:ext>
            </a:extLst>
          </p:cNvPr>
          <p:cNvSpPr/>
          <p:nvPr/>
        </p:nvSpPr>
        <p:spPr>
          <a:xfrm>
            <a:off x="5350994" y="2540466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1" name="Freeform: Shape 380">
            <a:extLst>
              <a:ext uri="{FF2B5EF4-FFF2-40B4-BE49-F238E27FC236}">
                <a16:creationId xmlns:a16="http://schemas.microsoft.com/office/drawing/2014/main" id="{8F26F870-FCF1-89FF-7A96-19233AC4B99F}"/>
              </a:ext>
            </a:extLst>
          </p:cNvPr>
          <p:cNvSpPr/>
          <p:nvPr/>
        </p:nvSpPr>
        <p:spPr>
          <a:xfrm>
            <a:off x="5314128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2" name="Freeform: Shape 381">
            <a:extLst>
              <a:ext uri="{FF2B5EF4-FFF2-40B4-BE49-F238E27FC236}">
                <a16:creationId xmlns:a16="http://schemas.microsoft.com/office/drawing/2014/main" id="{DC0336AF-FDB9-3E04-768A-50A74A13B5C2}"/>
              </a:ext>
            </a:extLst>
          </p:cNvPr>
          <p:cNvSpPr/>
          <p:nvPr/>
        </p:nvSpPr>
        <p:spPr>
          <a:xfrm>
            <a:off x="5314128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3" name="Freeform: Shape 382">
            <a:extLst>
              <a:ext uri="{FF2B5EF4-FFF2-40B4-BE49-F238E27FC236}">
                <a16:creationId xmlns:a16="http://schemas.microsoft.com/office/drawing/2014/main" id="{ABA7BD35-E7E7-F02F-8B53-69CAC4A55531}"/>
              </a:ext>
            </a:extLst>
          </p:cNvPr>
          <p:cNvSpPr/>
          <p:nvPr/>
        </p:nvSpPr>
        <p:spPr>
          <a:xfrm>
            <a:off x="5357137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4" name="Freeform: Shape 383">
            <a:extLst>
              <a:ext uri="{FF2B5EF4-FFF2-40B4-BE49-F238E27FC236}">
                <a16:creationId xmlns:a16="http://schemas.microsoft.com/office/drawing/2014/main" id="{4765AA53-818D-30AD-9F1D-5D207470CC43}"/>
              </a:ext>
            </a:extLst>
          </p:cNvPr>
          <p:cNvSpPr/>
          <p:nvPr/>
        </p:nvSpPr>
        <p:spPr>
          <a:xfrm>
            <a:off x="5357137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5" name="Freeform: Shape 384">
            <a:extLst>
              <a:ext uri="{FF2B5EF4-FFF2-40B4-BE49-F238E27FC236}">
                <a16:creationId xmlns:a16="http://schemas.microsoft.com/office/drawing/2014/main" id="{8AB93164-0A33-394D-EFA8-D10AB904D72C}"/>
              </a:ext>
            </a:extLst>
          </p:cNvPr>
          <p:cNvSpPr/>
          <p:nvPr/>
        </p:nvSpPr>
        <p:spPr>
          <a:xfrm>
            <a:off x="5314128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6" name="Freeform: Shape 385">
            <a:extLst>
              <a:ext uri="{FF2B5EF4-FFF2-40B4-BE49-F238E27FC236}">
                <a16:creationId xmlns:a16="http://schemas.microsoft.com/office/drawing/2014/main" id="{DF9133F3-0AD9-4E1E-DEBE-CF80CE8DB7F5}"/>
              </a:ext>
            </a:extLst>
          </p:cNvPr>
          <p:cNvSpPr/>
          <p:nvPr/>
        </p:nvSpPr>
        <p:spPr>
          <a:xfrm>
            <a:off x="5350994" y="305651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7" name="Freeform: Shape 386">
            <a:extLst>
              <a:ext uri="{FF2B5EF4-FFF2-40B4-BE49-F238E27FC236}">
                <a16:creationId xmlns:a16="http://schemas.microsoft.com/office/drawing/2014/main" id="{0A5535B1-0EF7-62D7-F87F-B6B232891996}"/>
              </a:ext>
            </a:extLst>
          </p:cNvPr>
          <p:cNvSpPr/>
          <p:nvPr/>
        </p:nvSpPr>
        <p:spPr>
          <a:xfrm>
            <a:off x="5486165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8" name="Freeform: Shape 387">
            <a:extLst>
              <a:ext uri="{FF2B5EF4-FFF2-40B4-BE49-F238E27FC236}">
                <a16:creationId xmlns:a16="http://schemas.microsoft.com/office/drawing/2014/main" id="{9A88EB4F-1DE3-6DC4-6227-97C2C5F0345A}"/>
              </a:ext>
            </a:extLst>
          </p:cNvPr>
          <p:cNvSpPr/>
          <p:nvPr/>
        </p:nvSpPr>
        <p:spPr>
          <a:xfrm>
            <a:off x="5529174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9" name="Freeform: Shape 388">
            <a:extLst>
              <a:ext uri="{FF2B5EF4-FFF2-40B4-BE49-F238E27FC236}">
                <a16:creationId xmlns:a16="http://schemas.microsoft.com/office/drawing/2014/main" id="{00D57BBB-DB97-DCB9-5815-2A91472650F9}"/>
              </a:ext>
            </a:extLst>
          </p:cNvPr>
          <p:cNvSpPr/>
          <p:nvPr/>
        </p:nvSpPr>
        <p:spPr>
          <a:xfrm>
            <a:off x="5529174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0" name="Freeform: Shape 389">
            <a:extLst>
              <a:ext uri="{FF2B5EF4-FFF2-40B4-BE49-F238E27FC236}">
                <a16:creationId xmlns:a16="http://schemas.microsoft.com/office/drawing/2014/main" id="{B8D4058B-2BFE-DC48-183F-7EB66DC4AFE0}"/>
              </a:ext>
            </a:extLst>
          </p:cNvPr>
          <p:cNvSpPr/>
          <p:nvPr/>
        </p:nvSpPr>
        <p:spPr>
          <a:xfrm>
            <a:off x="5486165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1" name="Freeform: Shape 390">
            <a:extLst>
              <a:ext uri="{FF2B5EF4-FFF2-40B4-BE49-F238E27FC236}">
                <a16:creationId xmlns:a16="http://schemas.microsoft.com/office/drawing/2014/main" id="{8A07E9A0-EC2D-3F7D-58CC-94C13A17C357}"/>
              </a:ext>
            </a:extLst>
          </p:cNvPr>
          <p:cNvSpPr/>
          <p:nvPr/>
        </p:nvSpPr>
        <p:spPr>
          <a:xfrm>
            <a:off x="5486165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2" name="Freeform: Shape 391">
            <a:extLst>
              <a:ext uri="{FF2B5EF4-FFF2-40B4-BE49-F238E27FC236}">
                <a16:creationId xmlns:a16="http://schemas.microsoft.com/office/drawing/2014/main" id="{ABACC237-456E-A437-D723-50DD0FFF1FA1}"/>
              </a:ext>
            </a:extLst>
          </p:cNvPr>
          <p:cNvSpPr/>
          <p:nvPr/>
        </p:nvSpPr>
        <p:spPr>
          <a:xfrm>
            <a:off x="5658202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3" name="Freeform: Shape 392">
            <a:extLst>
              <a:ext uri="{FF2B5EF4-FFF2-40B4-BE49-F238E27FC236}">
                <a16:creationId xmlns:a16="http://schemas.microsoft.com/office/drawing/2014/main" id="{D64F9CE3-F218-BC0D-016B-01BA818AAC9E}"/>
              </a:ext>
            </a:extLst>
          </p:cNvPr>
          <p:cNvSpPr/>
          <p:nvPr/>
        </p:nvSpPr>
        <p:spPr>
          <a:xfrm>
            <a:off x="5695068" y="1852401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4" name="Freeform: Shape 393">
            <a:extLst>
              <a:ext uri="{FF2B5EF4-FFF2-40B4-BE49-F238E27FC236}">
                <a16:creationId xmlns:a16="http://schemas.microsoft.com/office/drawing/2014/main" id="{9966B3B1-31FF-F2B6-3238-5085DE8B17AF}"/>
              </a:ext>
            </a:extLst>
          </p:cNvPr>
          <p:cNvSpPr/>
          <p:nvPr/>
        </p:nvSpPr>
        <p:spPr>
          <a:xfrm>
            <a:off x="5658202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5" name="Freeform: Shape 394">
            <a:extLst>
              <a:ext uri="{FF2B5EF4-FFF2-40B4-BE49-F238E27FC236}">
                <a16:creationId xmlns:a16="http://schemas.microsoft.com/office/drawing/2014/main" id="{5865F9F6-110E-0ABE-6C96-26CDF75A6AA9}"/>
              </a:ext>
            </a:extLst>
          </p:cNvPr>
          <p:cNvSpPr/>
          <p:nvPr/>
        </p:nvSpPr>
        <p:spPr>
          <a:xfrm>
            <a:off x="5695068" y="202441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6" name="Freeform: Shape 395">
            <a:extLst>
              <a:ext uri="{FF2B5EF4-FFF2-40B4-BE49-F238E27FC236}">
                <a16:creationId xmlns:a16="http://schemas.microsoft.com/office/drawing/2014/main" id="{A076BA56-3234-088A-60E6-664CCDBBEF8A}"/>
              </a:ext>
            </a:extLst>
          </p:cNvPr>
          <p:cNvSpPr/>
          <p:nvPr/>
        </p:nvSpPr>
        <p:spPr>
          <a:xfrm>
            <a:off x="5658202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7" name="Freeform: Shape 396">
            <a:extLst>
              <a:ext uri="{FF2B5EF4-FFF2-40B4-BE49-F238E27FC236}">
                <a16:creationId xmlns:a16="http://schemas.microsoft.com/office/drawing/2014/main" id="{DF750D2F-84DF-CE7C-343A-1108DD61CE7D}"/>
              </a:ext>
            </a:extLst>
          </p:cNvPr>
          <p:cNvSpPr/>
          <p:nvPr/>
        </p:nvSpPr>
        <p:spPr>
          <a:xfrm>
            <a:off x="5695068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8" name="Freeform: Shape 397">
            <a:extLst>
              <a:ext uri="{FF2B5EF4-FFF2-40B4-BE49-F238E27FC236}">
                <a16:creationId xmlns:a16="http://schemas.microsoft.com/office/drawing/2014/main" id="{F67697EA-6F6E-4586-7AE6-55260F64389C}"/>
              </a:ext>
            </a:extLst>
          </p:cNvPr>
          <p:cNvSpPr/>
          <p:nvPr/>
        </p:nvSpPr>
        <p:spPr>
          <a:xfrm>
            <a:off x="5830239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9" name="Freeform: Shape 398">
            <a:extLst>
              <a:ext uri="{FF2B5EF4-FFF2-40B4-BE49-F238E27FC236}">
                <a16:creationId xmlns:a16="http://schemas.microsoft.com/office/drawing/2014/main" id="{6C30D790-E053-25AA-016B-3A07EBD22752}"/>
              </a:ext>
            </a:extLst>
          </p:cNvPr>
          <p:cNvSpPr/>
          <p:nvPr/>
        </p:nvSpPr>
        <p:spPr>
          <a:xfrm>
            <a:off x="5830239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0" name="Freeform: Shape 399">
            <a:extLst>
              <a:ext uri="{FF2B5EF4-FFF2-40B4-BE49-F238E27FC236}">
                <a16:creationId xmlns:a16="http://schemas.microsoft.com/office/drawing/2014/main" id="{C1C3FAD7-EAEF-F113-79A4-FA53280506CB}"/>
              </a:ext>
            </a:extLst>
          </p:cNvPr>
          <p:cNvSpPr/>
          <p:nvPr/>
        </p:nvSpPr>
        <p:spPr>
          <a:xfrm>
            <a:off x="5867105" y="202441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1" name="Freeform: Shape 400">
            <a:extLst>
              <a:ext uri="{FF2B5EF4-FFF2-40B4-BE49-F238E27FC236}">
                <a16:creationId xmlns:a16="http://schemas.microsoft.com/office/drawing/2014/main" id="{AFBAF393-4D82-A8F6-8994-265AA34976F6}"/>
              </a:ext>
            </a:extLst>
          </p:cNvPr>
          <p:cNvSpPr/>
          <p:nvPr/>
        </p:nvSpPr>
        <p:spPr>
          <a:xfrm>
            <a:off x="5830239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2" name="Freeform: Shape 401">
            <a:extLst>
              <a:ext uri="{FF2B5EF4-FFF2-40B4-BE49-F238E27FC236}">
                <a16:creationId xmlns:a16="http://schemas.microsoft.com/office/drawing/2014/main" id="{0432C1E9-27D6-12BD-93A3-175AA2883F95}"/>
              </a:ext>
            </a:extLst>
          </p:cNvPr>
          <p:cNvSpPr/>
          <p:nvPr/>
        </p:nvSpPr>
        <p:spPr>
          <a:xfrm>
            <a:off x="5867105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3" name="Freeform: Shape 402">
            <a:extLst>
              <a:ext uri="{FF2B5EF4-FFF2-40B4-BE49-F238E27FC236}">
                <a16:creationId xmlns:a16="http://schemas.microsoft.com/office/drawing/2014/main" id="{37A4DA3A-306B-8548-117B-771EAF7A189F}"/>
              </a:ext>
            </a:extLst>
          </p:cNvPr>
          <p:cNvSpPr/>
          <p:nvPr/>
        </p:nvSpPr>
        <p:spPr>
          <a:xfrm>
            <a:off x="6002275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4" name="Freeform: Shape 403">
            <a:extLst>
              <a:ext uri="{FF2B5EF4-FFF2-40B4-BE49-F238E27FC236}">
                <a16:creationId xmlns:a16="http://schemas.microsoft.com/office/drawing/2014/main" id="{48E33653-905F-E1B6-DE3F-5531851B0BEA}"/>
              </a:ext>
            </a:extLst>
          </p:cNvPr>
          <p:cNvSpPr/>
          <p:nvPr/>
        </p:nvSpPr>
        <p:spPr>
          <a:xfrm>
            <a:off x="6045285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5" name="Freeform: Shape 404">
            <a:extLst>
              <a:ext uri="{FF2B5EF4-FFF2-40B4-BE49-F238E27FC236}">
                <a16:creationId xmlns:a16="http://schemas.microsoft.com/office/drawing/2014/main" id="{BD9F0165-A1B8-735C-111A-D95EB93F7555}"/>
              </a:ext>
            </a:extLst>
          </p:cNvPr>
          <p:cNvSpPr/>
          <p:nvPr/>
        </p:nvSpPr>
        <p:spPr>
          <a:xfrm>
            <a:off x="6045285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6" name="Freeform: Shape 405">
            <a:extLst>
              <a:ext uri="{FF2B5EF4-FFF2-40B4-BE49-F238E27FC236}">
                <a16:creationId xmlns:a16="http://schemas.microsoft.com/office/drawing/2014/main" id="{332A2A5B-ED2A-3834-6575-73FBC752391A}"/>
              </a:ext>
            </a:extLst>
          </p:cNvPr>
          <p:cNvSpPr/>
          <p:nvPr/>
        </p:nvSpPr>
        <p:spPr>
          <a:xfrm>
            <a:off x="6002275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7" name="Freeform: Shape 406">
            <a:extLst>
              <a:ext uri="{FF2B5EF4-FFF2-40B4-BE49-F238E27FC236}">
                <a16:creationId xmlns:a16="http://schemas.microsoft.com/office/drawing/2014/main" id="{05F1D4F3-A26F-70C7-CFE1-D52994074D38}"/>
              </a:ext>
            </a:extLst>
          </p:cNvPr>
          <p:cNvSpPr/>
          <p:nvPr/>
        </p:nvSpPr>
        <p:spPr>
          <a:xfrm>
            <a:off x="6039143" y="1852401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8" name="Freeform: Shape 407">
            <a:extLst>
              <a:ext uri="{FF2B5EF4-FFF2-40B4-BE49-F238E27FC236}">
                <a16:creationId xmlns:a16="http://schemas.microsoft.com/office/drawing/2014/main" id="{1C972EE7-F725-E6AB-0D48-CF9B47BAAC1A}"/>
              </a:ext>
            </a:extLst>
          </p:cNvPr>
          <p:cNvSpPr/>
          <p:nvPr/>
        </p:nvSpPr>
        <p:spPr>
          <a:xfrm>
            <a:off x="6002275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9" name="Freeform: Shape 408">
            <a:extLst>
              <a:ext uri="{FF2B5EF4-FFF2-40B4-BE49-F238E27FC236}">
                <a16:creationId xmlns:a16="http://schemas.microsoft.com/office/drawing/2014/main" id="{5C12FA2A-2755-C9F1-A3D6-F87E01548423}"/>
              </a:ext>
            </a:extLst>
          </p:cNvPr>
          <p:cNvSpPr/>
          <p:nvPr/>
        </p:nvSpPr>
        <p:spPr>
          <a:xfrm>
            <a:off x="6039143" y="2024417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0" name="Freeform: Shape 409">
            <a:extLst>
              <a:ext uri="{FF2B5EF4-FFF2-40B4-BE49-F238E27FC236}">
                <a16:creationId xmlns:a16="http://schemas.microsoft.com/office/drawing/2014/main" id="{11624ED6-D75A-6049-1AAE-F504DCFC25D2}"/>
              </a:ext>
            </a:extLst>
          </p:cNvPr>
          <p:cNvSpPr/>
          <p:nvPr/>
        </p:nvSpPr>
        <p:spPr>
          <a:xfrm>
            <a:off x="6174312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1" name="Freeform: Shape 410">
            <a:extLst>
              <a:ext uri="{FF2B5EF4-FFF2-40B4-BE49-F238E27FC236}">
                <a16:creationId xmlns:a16="http://schemas.microsoft.com/office/drawing/2014/main" id="{EF761D9A-981F-BE30-3735-1B4A5C9F515A}"/>
              </a:ext>
            </a:extLst>
          </p:cNvPr>
          <p:cNvSpPr/>
          <p:nvPr/>
        </p:nvSpPr>
        <p:spPr>
          <a:xfrm>
            <a:off x="6174312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2" name="Freeform: Shape 411">
            <a:extLst>
              <a:ext uri="{FF2B5EF4-FFF2-40B4-BE49-F238E27FC236}">
                <a16:creationId xmlns:a16="http://schemas.microsoft.com/office/drawing/2014/main" id="{87937F23-2288-DD34-00BA-279E9DD3A45C}"/>
              </a:ext>
            </a:extLst>
          </p:cNvPr>
          <p:cNvSpPr/>
          <p:nvPr/>
        </p:nvSpPr>
        <p:spPr>
          <a:xfrm>
            <a:off x="6174312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3" name="Freeform: Shape 412">
            <a:extLst>
              <a:ext uri="{FF2B5EF4-FFF2-40B4-BE49-F238E27FC236}">
                <a16:creationId xmlns:a16="http://schemas.microsoft.com/office/drawing/2014/main" id="{DA9A586C-F7E3-9FDC-B54D-CAD7239CE446}"/>
              </a:ext>
            </a:extLst>
          </p:cNvPr>
          <p:cNvSpPr/>
          <p:nvPr/>
        </p:nvSpPr>
        <p:spPr>
          <a:xfrm>
            <a:off x="6174312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4" name="Freeform: Shape 413">
            <a:extLst>
              <a:ext uri="{FF2B5EF4-FFF2-40B4-BE49-F238E27FC236}">
                <a16:creationId xmlns:a16="http://schemas.microsoft.com/office/drawing/2014/main" id="{93A3345E-E2FC-94F7-2714-3F80980A5A47}"/>
              </a:ext>
            </a:extLst>
          </p:cNvPr>
          <p:cNvSpPr/>
          <p:nvPr/>
        </p:nvSpPr>
        <p:spPr>
          <a:xfrm>
            <a:off x="6174312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5" name="Freeform: Shape 414">
            <a:extLst>
              <a:ext uri="{FF2B5EF4-FFF2-40B4-BE49-F238E27FC236}">
                <a16:creationId xmlns:a16="http://schemas.microsoft.com/office/drawing/2014/main" id="{AA96C2CD-2442-A1CD-23C6-08656065B10B}"/>
              </a:ext>
            </a:extLst>
          </p:cNvPr>
          <p:cNvSpPr/>
          <p:nvPr/>
        </p:nvSpPr>
        <p:spPr>
          <a:xfrm>
            <a:off x="6174312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6" name="Freeform: Shape 415">
            <a:extLst>
              <a:ext uri="{FF2B5EF4-FFF2-40B4-BE49-F238E27FC236}">
                <a16:creationId xmlns:a16="http://schemas.microsoft.com/office/drawing/2014/main" id="{66155DDC-7641-C564-263B-C6FB21B1F155}"/>
              </a:ext>
            </a:extLst>
          </p:cNvPr>
          <p:cNvSpPr/>
          <p:nvPr/>
        </p:nvSpPr>
        <p:spPr>
          <a:xfrm>
            <a:off x="6211180" y="2368450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7" name="Freeform: Shape 416">
            <a:extLst>
              <a:ext uri="{FF2B5EF4-FFF2-40B4-BE49-F238E27FC236}">
                <a16:creationId xmlns:a16="http://schemas.microsoft.com/office/drawing/2014/main" id="{4BC730CE-D5CC-2D51-6B56-7FC4A2C2F8DF}"/>
              </a:ext>
            </a:extLst>
          </p:cNvPr>
          <p:cNvSpPr/>
          <p:nvPr/>
        </p:nvSpPr>
        <p:spPr>
          <a:xfrm>
            <a:off x="6174312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8" name="Freeform: Shape 417">
            <a:extLst>
              <a:ext uri="{FF2B5EF4-FFF2-40B4-BE49-F238E27FC236}">
                <a16:creationId xmlns:a16="http://schemas.microsoft.com/office/drawing/2014/main" id="{7F1FA7E5-33B6-9F0F-CBF8-B495B2D8052F}"/>
              </a:ext>
            </a:extLst>
          </p:cNvPr>
          <p:cNvSpPr/>
          <p:nvPr/>
        </p:nvSpPr>
        <p:spPr>
          <a:xfrm>
            <a:off x="6174312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9" name="Freeform: Shape 418">
            <a:extLst>
              <a:ext uri="{FF2B5EF4-FFF2-40B4-BE49-F238E27FC236}">
                <a16:creationId xmlns:a16="http://schemas.microsoft.com/office/drawing/2014/main" id="{B1334630-F308-F026-A09F-813F98CCBE9E}"/>
              </a:ext>
            </a:extLst>
          </p:cNvPr>
          <p:cNvSpPr/>
          <p:nvPr/>
        </p:nvSpPr>
        <p:spPr>
          <a:xfrm>
            <a:off x="6211180" y="2712481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0" name="Freeform: Shape 419">
            <a:extLst>
              <a:ext uri="{FF2B5EF4-FFF2-40B4-BE49-F238E27FC236}">
                <a16:creationId xmlns:a16="http://schemas.microsoft.com/office/drawing/2014/main" id="{A67DFCFE-1228-B1A6-A4BA-B91F9F0D9A6B}"/>
              </a:ext>
            </a:extLst>
          </p:cNvPr>
          <p:cNvSpPr/>
          <p:nvPr/>
        </p:nvSpPr>
        <p:spPr>
          <a:xfrm>
            <a:off x="6174312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1" name="Freeform: Shape 420">
            <a:extLst>
              <a:ext uri="{FF2B5EF4-FFF2-40B4-BE49-F238E27FC236}">
                <a16:creationId xmlns:a16="http://schemas.microsoft.com/office/drawing/2014/main" id="{ABD6A731-D346-7892-91F0-7F95B562C212}"/>
              </a:ext>
            </a:extLst>
          </p:cNvPr>
          <p:cNvSpPr/>
          <p:nvPr/>
        </p:nvSpPr>
        <p:spPr>
          <a:xfrm>
            <a:off x="6211180" y="2884497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2" name="Freeform: Shape 421">
            <a:extLst>
              <a:ext uri="{FF2B5EF4-FFF2-40B4-BE49-F238E27FC236}">
                <a16:creationId xmlns:a16="http://schemas.microsoft.com/office/drawing/2014/main" id="{D9B1E09F-1784-4D75-D210-1ED2DA408661}"/>
              </a:ext>
            </a:extLst>
          </p:cNvPr>
          <p:cNvSpPr/>
          <p:nvPr/>
        </p:nvSpPr>
        <p:spPr>
          <a:xfrm>
            <a:off x="6174312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3" name="Freeform: Shape 422">
            <a:extLst>
              <a:ext uri="{FF2B5EF4-FFF2-40B4-BE49-F238E27FC236}">
                <a16:creationId xmlns:a16="http://schemas.microsoft.com/office/drawing/2014/main" id="{5BED425F-E042-CB51-B4A5-B7BA83C3EF36}"/>
              </a:ext>
            </a:extLst>
          </p:cNvPr>
          <p:cNvSpPr/>
          <p:nvPr/>
        </p:nvSpPr>
        <p:spPr>
          <a:xfrm>
            <a:off x="6211180" y="3056513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4" name="Freeform: Shape 423">
            <a:extLst>
              <a:ext uri="{FF2B5EF4-FFF2-40B4-BE49-F238E27FC236}">
                <a16:creationId xmlns:a16="http://schemas.microsoft.com/office/drawing/2014/main" id="{557356EB-BBAF-EF4C-CBCB-F654C7C62A09}"/>
              </a:ext>
            </a:extLst>
          </p:cNvPr>
          <p:cNvSpPr/>
          <p:nvPr/>
        </p:nvSpPr>
        <p:spPr>
          <a:xfrm>
            <a:off x="6346349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5" name="Freeform: Shape 424">
            <a:extLst>
              <a:ext uri="{FF2B5EF4-FFF2-40B4-BE49-F238E27FC236}">
                <a16:creationId xmlns:a16="http://schemas.microsoft.com/office/drawing/2014/main" id="{24B4E861-93F9-C9EE-DEA1-5D3F38FFA726}"/>
              </a:ext>
            </a:extLst>
          </p:cNvPr>
          <p:cNvSpPr/>
          <p:nvPr/>
        </p:nvSpPr>
        <p:spPr>
          <a:xfrm>
            <a:off x="6389359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6" name="Freeform: Shape 425">
            <a:extLst>
              <a:ext uri="{FF2B5EF4-FFF2-40B4-BE49-F238E27FC236}">
                <a16:creationId xmlns:a16="http://schemas.microsoft.com/office/drawing/2014/main" id="{A20DBFD5-ECEC-8632-E5C3-7635DE5E5CA6}"/>
              </a:ext>
            </a:extLst>
          </p:cNvPr>
          <p:cNvSpPr/>
          <p:nvPr/>
        </p:nvSpPr>
        <p:spPr>
          <a:xfrm>
            <a:off x="6389359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7" name="Freeform: Shape 426">
            <a:extLst>
              <a:ext uri="{FF2B5EF4-FFF2-40B4-BE49-F238E27FC236}">
                <a16:creationId xmlns:a16="http://schemas.microsoft.com/office/drawing/2014/main" id="{E9B2EEEA-6B2C-4653-EC4D-37BD4F669CD5}"/>
              </a:ext>
            </a:extLst>
          </p:cNvPr>
          <p:cNvSpPr/>
          <p:nvPr/>
        </p:nvSpPr>
        <p:spPr>
          <a:xfrm>
            <a:off x="6346349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8" name="Freeform: Shape 427">
            <a:extLst>
              <a:ext uri="{FF2B5EF4-FFF2-40B4-BE49-F238E27FC236}">
                <a16:creationId xmlns:a16="http://schemas.microsoft.com/office/drawing/2014/main" id="{4A89F0A5-3C32-1041-8DBB-9A15FE9215F0}"/>
              </a:ext>
            </a:extLst>
          </p:cNvPr>
          <p:cNvSpPr/>
          <p:nvPr/>
        </p:nvSpPr>
        <p:spPr>
          <a:xfrm>
            <a:off x="6383217" y="1680385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9" name="Freeform: Shape 428">
            <a:extLst>
              <a:ext uri="{FF2B5EF4-FFF2-40B4-BE49-F238E27FC236}">
                <a16:creationId xmlns:a16="http://schemas.microsoft.com/office/drawing/2014/main" id="{EFD728AA-C05B-FF13-BAC0-E28AAE7DDBDC}"/>
              </a:ext>
            </a:extLst>
          </p:cNvPr>
          <p:cNvSpPr/>
          <p:nvPr/>
        </p:nvSpPr>
        <p:spPr>
          <a:xfrm>
            <a:off x="6346349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0" name="Freeform: Shape 429">
            <a:extLst>
              <a:ext uri="{FF2B5EF4-FFF2-40B4-BE49-F238E27FC236}">
                <a16:creationId xmlns:a16="http://schemas.microsoft.com/office/drawing/2014/main" id="{43D19C91-0880-91C5-2C14-B34FA3BBE620}"/>
              </a:ext>
            </a:extLst>
          </p:cNvPr>
          <p:cNvSpPr/>
          <p:nvPr/>
        </p:nvSpPr>
        <p:spPr>
          <a:xfrm>
            <a:off x="6383217" y="1852401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1" name="Freeform: Shape 430">
            <a:extLst>
              <a:ext uri="{FF2B5EF4-FFF2-40B4-BE49-F238E27FC236}">
                <a16:creationId xmlns:a16="http://schemas.microsoft.com/office/drawing/2014/main" id="{EF728F49-6C6B-16BB-AC17-3B672CBFBF55}"/>
              </a:ext>
            </a:extLst>
          </p:cNvPr>
          <p:cNvSpPr/>
          <p:nvPr/>
        </p:nvSpPr>
        <p:spPr>
          <a:xfrm>
            <a:off x="6346349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2" name="Freeform: Shape 431">
            <a:extLst>
              <a:ext uri="{FF2B5EF4-FFF2-40B4-BE49-F238E27FC236}">
                <a16:creationId xmlns:a16="http://schemas.microsoft.com/office/drawing/2014/main" id="{775DAADC-34EE-6D6D-7CAB-27C79322BA93}"/>
              </a:ext>
            </a:extLst>
          </p:cNvPr>
          <p:cNvSpPr/>
          <p:nvPr/>
        </p:nvSpPr>
        <p:spPr>
          <a:xfrm>
            <a:off x="6346349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3" name="Freeform: Shape 432">
            <a:extLst>
              <a:ext uri="{FF2B5EF4-FFF2-40B4-BE49-F238E27FC236}">
                <a16:creationId xmlns:a16="http://schemas.microsoft.com/office/drawing/2014/main" id="{A2130740-E661-7B71-89E7-9EE142724AEC}"/>
              </a:ext>
            </a:extLst>
          </p:cNvPr>
          <p:cNvSpPr/>
          <p:nvPr/>
        </p:nvSpPr>
        <p:spPr>
          <a:xfrm>
            <a:off x="6383217" y="2196433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4" name="Freeform: Shape 433">
            <a:extLst>
              <a:ext uri="{FF2B5EF4-FFF2-40B4-BE49-F238E27FC236}">
                <a16:creationId xmlns:a16="http://schemas.microsoft.com/office/drawing/2014/main" id="{4E7E54DD-3340-AEC8-AC07-50CE1361A2B3}"/>
              </a:ext>
            </a:extLst>
          </p:cNvPr>
          <p:cNvSpPr/>
          <p:nvPr/>
        </p:nvSpPr>
        <p:spPr>
          <a:xfrm>
            <a:off x="6346349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5" name="Freeform: Shape 434">
            <a:extLst>
              <a:ext uri="{FF2B5EF4-FFF2-40B4-BE49-F238E27FC236}">
                <a16:creationId xmlns:a16="http://schemas.microsoft.com/office/drawing/2014/main" id="{22EF0A47-8B7B-1B8D-A381-978A36B1303F}"/>
              </a:ext>
            </a:extLst>
          </p:cNvPr>
          <p:cNvSpPr/>
          <p:nvPr/>
        </p:nvSpPr>
        <p:spPr>
          <a:xfrm>
            <a:off x="6383217" y="2368450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6" name="Freeform: Shape 435">
            <a:extLst>
              <a:ext uri="{FF2B5EF4-FFF2-40B4-BE49-F238E27FC236}">
                <a16:creationId xmlns:a16="http://schemas.microsoft.com/office/drawing/2014/main" id="{925762C1-DEEF-4C82-7ADD-BEE22296D868}"/>
              </a:ext>
            </a:extLst>
          </p:cNvPr>
          <p:cNvSpPr/>
          <p:nvPr/>
        </p:nvSpPr>
        <p:spPr>
          <a:xfrm>
            <a:off x="6346349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7" name="Freeform: Shape 436">
            <a:extLst>
              <a:ext uri="{FF2B5EF4-FFF2-40B4-BE49-F238E27FC236}">
                <a16:creationId xmlns:a16="http://schemas.microsoft.com/office/drawing/2014/main" id="{9ABC8A30-42C4-0A57-4408-D14C1A4BF0C7}"/>
              </a:ext>
            </a:extLst>
          </p:cNvPr>
          <p:cNvSpPr/>
          <p:nvPr/>
        </p:nvSpPr>
        <p:spPr>
          <a:xfrm>
            <a:off x="6383217" y="2540466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8" name="Freeform: Shape 437">
            <a:extLst>
              <a:ext uri="{FF2B5EF4-FFF2-40B4-BE49-F238E27FC236}">
                <a16:creationId xmlns:a16="http://schemas.microsoft.com/office/drawing/2014/main" id="{C1CC2D48-DEFA-23DD-1201-912CCF20594D}"/>
              </a:ext>
            </a:extLst>
          </p:cNvPr>
          <p:cNvSpPr/>
          <p:nvPr/>
        </p:nvSpPr>
        <p:spPr>
          <a:xfrm>
            <a:off x="6346349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9" name="Freeform: Shape 438">
            <a:extLst>
              <a:ext uri="{FF2B5EF4-FFF2-40B4-BE49-F238E27FC236}">
                <a16:creationId xmlns:a16="http://schemas.microsoft.com/office/drawing/2014/main" id="{9F388EC7-E9E6-ED8C-DA85-7E1DFD565F12}"/>
              </a:ext>
            </a:extLst>
          </p:cNvPr>
          <p:cNvSpPr/>
          <p:nvPr/>
        </p:nvSpPr>
        <p:spPr>
          <a:xfrm>
            <a:off x="6346349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0" name="Freeform: Shape 439">
            <a:extLst>
              <a:ext uri="{FF2B5EF4-FFF2-40B4-BE49-F238E27FC236}">
                <a16:creationId xmlns:a16="http://schemas.microsoft.com/office/drawing/2014/main" id="{E3A47526-C1B8-B2B8-7056-9EFC64EB5E21}"/>
              </a:ext>
            </a:extLst>
          </p:cNvPr>
          <p:cNvSpPr/>
          <p:nvPr/>
        </p:nvSpPr>
        <p:spPr>
          <a:xfrm>
            <a:off x="6389359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1" name="Freeform: Shape 440">
            <a:extLst>
              <a:ext uri="{FF2B5EF4-FFF2-40B4-BE49-F238E27FC236}">
                <a16:creationId xmlns:a16="http://schemas.microsoft.com/office/drawing/2014/main" id="{43E316DF-2DF4-BEEC-A685-951497E03489}"/>
              </a:ext>
            </a:extLst>
          </p:cNvPr>
          <p:cNvSpPr/>
          <p:nvPr/>
        </p:nvSpPr>
        <p:spPr>
          <a:xfrm>
            <a:off x="6389359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2" name="Freeform: Shape 441">
            <a:extLst>
              <a:ext uri="{FF2B5EF4-FFF2-40B4-BE49-F238E27FC236}">
                <a16:creationId xmlns:a16="http://schemas.microsoft.com/office/drawing/2014/main" id="{36DE9746-12B3-2AE0-01A2-1AC13F9C3715}"/>
              </a:ext>
            </a:extLst>
          </p:cNvPr>
          <p:cNvSpPr/>
          <p:nvPr/>
        </p:nvSpPr>
        <p:spPr>
          <a:xfrm>
            <a:off x="6346349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3" name="Freeform: Shape 442">
            <a:extLst>
              <a:ext uri="{FF2B5EF4-FFF2-40B4-BE49-F238E27FC236}">
                <a16:creationId xmlns:a16="http://schemas.microsoft.com/office/drawing/2014/main" id="{9E916D20-F0FE-857C-444C-95CB2E878FF9}"/>
              </a:ext>
            </a:extLst>
          </p:cNvPr>
          <p:cNvSpPr/>
          <p:nvPr/>
        </p:nvSpPr>
        <p:spPr>
          <a:xfrm>
            <a:off x="6383217" y="3056513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5" name="Freeform: Shape 444">
            <a:extLst>
              <a:ext uri="{FF2B5EF4-FFF2-40B4-BE49-F238E27FC236}">
                <a16:creationId xmlns:a16="http://schemas.microsoft.com/office/drawing/2014/main" id="{3CC2A0DE-A2F0-150D-364F-BDCF215494F7}"/>
              </a:ext>
            </a:extLst>
          </p:cNvPr>
          <p:cNvSpPr/>
          <p:nvPr/>
        </p:nvSpPr>
        <p:spPr>
          <a:xfrm>
            <a:off x="6696878" y="1462890"/>
            <a:ext cx="1393534" cy="1737394"/>
          </a:xfrm>
          <a:custGeom>
            <a:avLst/>
            <a:gdLst>
              <a:gd name="connsiteX0" fmla="*/ 0 w 1393534"/>
              <a:gd name="connsiteY0" fmla="*/ 0 h 1737394"/>
              <a:gd name="connsiteX1" fmla="*/ 1393534 w 1393534"/>
              <a:gd name="connsiteY1" fmla="*/ 0 h 1737394"/>
              <a:gd name="connsiteX2" fmla="*/ 1393534 w 1393534"/>
              <a:gd name="connsiteY2" fmla="*/ 1737394 h 1737394"/>
              <a:gd name="connsiteX3" fmla="*/ 0 w 1393534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34" h="1737394">
                <a:moveTo>
                  <a:pt x="0" y="0"/>
                </a:moveTo>
                <a:lnTo>
                  <a:pt x="1393534" y="0"/>
                </a:lnTo>
                <a:lnTo>
                  <a:pt x="1393534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6" name="Freeform: Shape 445">
            <a:extLst>
              <a:ext uri="{FF2B5EF4-FFF2-40B4-BE49-F238E27FC236}">
                <a16:creationId xmlns:a16="http://schemas.microsoft.com/office/drawing/2014/main" id="{C3D72E98-8AB6-1638-D6B9-0D1F8CC82A87}"/>
              </a:ext>
            </a:extLst>
          </p:cNvPr>
          <p:cNvSpPr/>
          <p:nvPr/>
        </p:nvSpPr>
        <p:spPr>
          <a:xfrm>
            <a:off x="6705496" y="1471507"/>
            <a:ext cx="172037" cy="172016"/>
          </a:xfrm>
          <a:custGeom>
            <a:avLst/>
            <a:gdLst>
              <a:gd name="connsiteX0" fmla="*/ 10 w 172037"/>
              <a:gd name="connsiteY0" fmla="*/ 10 h 172016"/>
              <a:gd name="connsiteX1" fmla="*/ 172047 w 172037"/>
              <a:gd name="connsiteY1" fmla="*/ 10 h 172016"/>
              <a:gd name="connsiteX2" fmla="*/ 172047 w 172037"/>
              <a:gd name="connsiteY2" fmla="*/ 172026 h 172016"/>
              <a:gd name="connsiteX3" fmla="*/ 10 w 172037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7" name="Freeform: Shape 446">
            <a:extLst>
              <a:ext uri="{FF2B5EF4-FFF2-40B4-BE49-F238E27FC236}">
                <a16:creationId xmlns:a16="http://schemas.microsoft.com/office/drawing/2014/main" id="{78146A12-677B-BA74-F0B2-E0455CDE4E19}"/>
              </a:ext>
            </a:extLst>
          </p:cNvPr>
          <p:cNvSpPr/>
          <p:nvPr/>
        </p:nvSpPr>
        <p:spPr>
          <a:xfrm>
            <a:off x="6742363" y="1508370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8" name="Freeform: Shape 447">
            <a:extLst>
              <a:ext uri="{FF2B5EF4-FFF2-40B4-BE49-F238E27FC236}">
                <a16:creationId xmlns:a16="http://schemas.microsoft.com/office/drawing/2014/main" id="{88467ECE-18F0-13CA-68EA-68C1241DBA80}"/>
              </a:ext>
            </a:extLst>
          </p:cNvPr>
          <p:cNvSpPr/>
          <p:nvPr/>
        </p:nvSpPr>
        <p:spPr>
          <a:xfrm>
            <a:off x="6705496" y="164352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9" name="Freeform: Shape 448">
            <a:extLst>
              <a:ext uri="{FF2B5EF4-FFF2-40B4-BE49-F238E27FC236}">
                <a16:creationId xmlns:a16="http://schemas.microsoft.com/office/drawing/2014/main" id="{1EE02403-6F84-C899-2578-D2581F571A7C}"/>
              </a:ext>
            </a:extLst>
          </p:cNvPr>
          <p:cNvSpPr/>
          <p:nvPr/>
        </p:nvSpPr>
        <p:spPr>
          <a:xfrm>
            <a:off x="6748505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0" name="Freeform: Shape 449">
            <a:extLst>
              <a:ext uri="{FF2B5EF4-FFF2-40B4-BE49-F238E27FC236}">
                <a16:creationId xmlns:a16="http://schemas.microsoft.com/office/drawing/2014/main" id="{67DB97CA-4042-742C-E5EA-8745D0477BBC}"/>
              </a:ext>
            </a:extLst>
          </p:cNvPr>
          <p:cNvSpPr/>
          <p:nvPr/>
        </p:nvSpPr>
        <p:spPr>
          <a:xfrm>
            <a:off x="6748505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1" name="Freeform: Shape 450">
            <a:extLst>
              <a:ext uri="{FF2B5EF4-FFF2-40B4-BE49-F238E27FC236}">
                <a16:creationId xmlns:a16="http://schemas.microsoft.com/office/drawing/2014/main" id="{71AEE5CD-E86B-523E-B5AC-DA6EA3732A33}"/>
              </a:ext>
            </a:extLst>
          </p:cNvPr>
          <p:cNvSpPr/>
          <p:nvPr/>
        </p:nvSpPr>
        <p:spPr>
          <a:xfrm>
            <a:off x="6705496" y="1815539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2" name="Freeform: Shape 451">
            <a:extLst>
              <a:ext uri="{FF2B5EF4-FFF2-40B4-BE49-F238E27FC236}">
                <a16:creationId xmlns:a16="http://schemas.microsoft.com/office/drawing/2014/main" id="{8FA763A5-F5B1-4D44-A35A-62C30D0D0DF1}"/>
              </a:ext>
            </a:extLst>
          </p:cNvPr>
          <p:cNvSpPr/>
          <p:nvPr/>
        </p:nvSpPr>
        <p:spPr>
          <a:xfrm>
            <a:off x="6748505" y="1858543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3" name="Freeform: Shape 452">
            <a:extLst>
              <a:ext uri="{FF2B5EF4-FFF2-40B4-BE49-F238E27FC236}">
                <a16:creationId xmlns:a16="http://schemas.microsoft.com/office/drawing/2014/main" id="{0EE4D4F1-79B4-18F5-F3CB-1A3C173A7F81}"/>
              </a:ext>
            </a:extLst>
          </p:cNvPr>
          <p:cNvSpPr/>
          <p:nvPr/>
        </p:nvSpPr>
        <p:spPr>
          <a:xfrm>
            <a:off x="6748505" y="1858543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4" name="Freeform: Shape 453">
            <a:extLst>
              <a:ext uri="{FF2B5EF4-FFF2-40B4-BE49-F238E27FC236}">
                <a16:creationId xmlns:a16="http://schemas.microsoft.com/office/drawing/2014/main" id="{B311569B-8A64-16D1-5046-B2AFE0A281AE}"/>
              </a:ext>
            </a:extLst>
          </p:cNvPr>
          <p:cNvSpPr/>
          <p:nvPr/>
        </p:nvSpPr>
        <p:spPr>
          <a:xfrm>
            <a:off x="6705496" y="198755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5" name="Freeform: Shape 454">
            <a:extLst>
              <a:ext uri="{FF2B5EF4-FFF2-40B4-BE49-F238E27FC236}">
                <a16:creationId xmlns:a16="http://schemas.microsoft.com/office/drawing/2014/main" id="{FEB362A4-FEE1-62F6-4292-753154F54EDE}"/>
              </a:ext>
            </a:extLst>
          </p:cNvPr>
          <p:cNvSpPr/>
          <p:nvPr/>
        </p:nvSpPr>
        <p:spPr>
          <a:xfrm>
            <a:off x="6742363" y="202441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6" name="Freeform: Shape 455">
            <a:extLst>
              <a:ext uri="{FF2B5EF4-FFF2-40B4-BE49-F238E27FC236}">
                <a16:creationId xmlns:a16="http://schemas.microsoft.com/office/drawing/2014/main" id="{74ADCE50-58F4-3713-15CF-0ED73B7B622E}"/>
              </a:ext>
            </a:extLst>
          </p:cNvPr>
          <p:cNvSpPr/>
          <p:nvPr/>
        </p:nvSpPr>
        <p:spPr>
          <a:xfrm>
            <a:off x="6705496" y="2159571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7" name="Freeform: Shape 456">
            <a:extLst>
              <a:ext uri="{FF2B5EF4-FFF2-40B4-BE49-F238E27FC236}">
                <a16:creationId xmlns:a16="http://schemas.microsoft.com/office/drawing/2014/main" id="{B0C08051-651B-1ECF-F7B8-92B52F3C3468}"/>
              </a:ext>
            </a:extLst>
          </p:cNvPr>
          <p:cNvSpPr/>
          <p:nvPr/>
        </p:nvSpPr>
        <p:spPr>
          <a:xfrm>
            <a:off x="6705496" y="2331587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8" name="Freeform: Shape 457">
            <a:extLst>
              <a:ext uri="{FF2B5EF4-FFF2-40B4-BE49-F238E27FC236}">
                <a16:creationId xmlns:a16="http://schemas.microsoft.com/office/drawing/2014/main" id="{A6850646-D5C3-950F-9917-BC3974B81102}"/>
              </a:ext>
            </a:extLst>
          </p:cNvPr>
          <p:cNvSpPr/>
          <p:nvPr/>
        </p:nvSpPr>
        <p:spPr>
          <a:xfrm>
            <a:off x="6748505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9" name="Freeform: Shape 458">
            <a:extLst>
              <a:ext uri="{FF2B5EF4-FFF2-40B4-BE49-F238E27FC236}">
                <a16:creationId xmlns:a16="http://schemas.microsoft.com/office/drawing/2014/main" id="{608449B0-DEEA-9EEF-011A-4D6ECA4A2057}"/>
              </a:ext>
            </a:extLst>
          </p:cNvPr>
          <p:cNvSpPr/>
          <p:nvPr/>
        </p:nvSpPr>
        <p:spPr>
          <a:xfrm>
            <a:off x="6748505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0" name="Freeform: Shape 459">
            <a:extLst>
              <a:ext uri="{FF2B5EF4-FFF2-40B4-BE49-F238E27FC236}">
                <a16:creationId xmlns:a16="http://schemas.microsoft.com/office/drawing/2014/main" id="{5699BC8A-8ACC-EC33-2BBB-D15C179EF970}"/>
              </a:ext>
            </a:extLst>
          </p:cNvPr>
          <p:cNvSpPr/>
          <p:nvPr/>
        </p:nvSpPr>
        <p:spPr>
          <a:xfrm>
            <a:off x="6705496" y="250360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1" name="Freeform: Shape 460">
            <a:extLst>
              <a:ext uri="{FF2B5EF4-FFF2-40B4-BE49-F238E27FC236}">
                <a16:creationId xmlns:a16="http://schemas.microsoft.com/office/drawing/2014/main" id="{3C0F856B-1D08-E14E-3C83-A9C47C825206}"/>
              </a:ext>
            </a:extLst>
          </p:cNvPr>
          <p:cNvSpPr/>
          <p:nvPr/>
        </p:nvSpPr>
        <p:spPr>
          <a:xfrm>
            <a:off x="6748505" y="254660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2" name="Freeform: Shape 461">
            <a:extLst>
              <a:ext uri="{FF2B5EF4-FFF2-40B4-BE49-F238E27FC236}">
                <a16:creationId xmlns:a16="http://schemas.microsoft.com/office/drawing/2014/main" id="{51E72FD7-F390-A9FD-B06B-27A6BC2CB1DB}"/>
              </a:ext>
            </a:extLst>
          </p:cNvPr>
          <p:cNvSpPr/>
          <p:nvPr/>
        </p:nvSpPr>
        <p:spPr>
          <a:xfrm>
            <a:off x="6748505" y="254660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3" name="Freeform: Shape 462">
            <a:extLst>
              <a:ext uri="{FF2B5EF4-FFF2-40B4-BE49-F238E27FC236}">
                <a16:creationId xmlns:a16="http://schemas.microsoft.com/office/drawing/2014/main" id="{BCE52FA8-ED4B-E358-B998-E1A568DFA557}"/>
              </a:ext>
            </a:extLst>
          </p:cNvPr>
          <p:cNvSpPr/>
          <p:nvPr/>
        </p:nvSpPr>
        <p:spPr>
          <a:xfrm>
            <a:off x="6705496" y="2675618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4" name="Freeform: Shape 463">
            <a:extLst>
              <a:ext uri="{FF2B5EF4-FFF2-40B4-BE49-F238E27FC236}">
                <a16:creationId xmlns:a16="http://schemas.microsoft.com/office/drawing/2014/main" id="{8990F513-5F67-6F33-A9B7-7D9C68C39649}"/>
              </a:ext>
            </a:extLst>
          </p:cNvPr>
          <p:cNvSpPr/>
          <p:nvPr/>
        </p:nvSpPr>
        <p:spPr>
          <a:xfrm>
            <a:off x="6748505" y="2718622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5" name="Freeform: Shape 464">
            <a:extLst>
              <a:ext uri="{FF2B5EF4-FFF2-40B4-BE49-F238E27FC236}">
                <a16:creationId xmlns:a16="http://schemas.microsoft.com/office/drawing/2014/main" id="{4F942430-5088-8590-6161-80B7BFBBC489}"/>
              </a:ext>
            </a:extLst>
          </p:cNvPr>
          <p:cNvSpPr/>
          <p:nvPr/>
        </p:nvSpPr>
        <p:spPr>
          <a:xfrm>
            <a:off x="6748505" y="2718622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6" name="Freeform: Shape 465">
            <a:extLst>
              <a:ext uri="{FF2B5EF4-FFF2-40B4-BE49-F238E27FC236}">
                <a16:creationId xmlns:a16="http://schemas.microsoft.com/office/drawing/2014/main" id="{F9960876-CA52-2FBC-12BB-C867B05CB424}"/>
              </a:ext>
            </a:extLst>
          </p:cNvPr>
          <p:cNvSpPr/>
          <p:nvPr/>
        </p:nvSpPr>
        <p:spPr>
          <a:xfrm>
            <a:off x="6705496" y="2847634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7" name="Freeform: Shape 466">
            <a:extLst>
              <a:ext uri="{FF2B5EF4-FFF2-40B4-BE49-F238E27FC236}">
                <a16:creationId xmlns:a16="http://schemas.microsoft.com/office/drawing/2014/main" id="{9EED9CDD-EDF5-6F3C-9D94-0600713FEACA}"/>
              </a:ext>
            </a:extLst>
          </p:cNvPr>
          <p:cNvSpPr/>
          <p:nvPr/>
        </p:nvSpPr>
        <p:spPr>
          <a:xfrm>
            <a:off x="6705496" y="3019650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8" name="Freeform: Shape 467">
            <a:extLst>
              <a:ext uri="{FF2B5EF4-FFF2-40B4-BE49-F238E27FC236}">
                <a16:creationId xmlns:a16="http://schemas.microsoft.com/office/drawing/2014/main" id="{8EA8215A-CB12-7513-B0C3-7CB75F2504A8}"/>
              </a:ext>
            </a:extLst>
          </p:cNvPr>
          <p:cNvSpPr/>
          <p:nvPr/>
        </p:nvSpPr>
        <p:spPr>
          <a:xfrm>
            <a:off x="6748505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9" name="Freeform: Shape 468">
            <a:extLst>
              <a:ext uri="{FF2B5EF4-FFF2-40B4-BE49-F238E27FC236}">
                <a16:creationId xmlns:a16="http://schemas.microsoft.com/office/drawing/2014/main" id="{57F69EDA-D8D6-38DF-A226-1180BF958B68}"/>
              </a:ext>
            </a:extLst>
          </p:cNvPr>
          <p:cNvSpPr/>
          <p:nvPr/>
        </p:nvSpPr>
        <p:spPr>
          <a:xfrm>
            <a:off x="6748505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0" name="Freeform: Shape 469">
            <a:extLst>
              <a:ext uri="{FF2B5EF4-FFF2-40B4-BE49-F238E27FC236}">
                <a16:creationId xmlns:a16="http://schemas.microsoft.com/office/drawing/2014/main" id="{04A808D1-37F6-E500-D239-200EF11838B2}"/>
              </a:ext>
            </a:extLst>
          </p:cNvPr>
          <p:cNvSpPr/>
          <p:nvPr/>
        </p:nvSpPr>
        <p:spPr>
          <a:xfrm>
            <a:off x="6877534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1" name="Freeform: Shape 470">
            <a:extLst>
              <a:ext uri="{FF2B5EF4-FFF2-40B4-BE49-F238E27FC236}">
                <a16:creationId xmlns:a16="http://schemas.microsoft.com/office/drawing/2014/main" id="{18189229-5428-D04F-4E8A-0F490ADFC824}"/>
              </a:ext>
            </a:extLst>
          </p:cNvPr>
          <p:cNvSpPr/>
          <p:nvPr/>
        </p:nvSpPr>
        <p:spPr>
          <a:xfrm>
            <a:off x="6877534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2" name="Freeform: Shape 471">
            <a:extLst>
              <a:ext uri="{FF2B5EF4-FFF2-40B4-BE49-F238E27FC236}">
                <a16:creationId xmlns:a16="http://schemas.microsoft.com/office/drawing/2014/main" id="{9BDA7B92-E085-DD14-6E15-2A6F37CEEBC7}"/>
              </a:ext>
            </a:extLst>
          </p:cNvPr>
          <p:cNvSpPr/>
          <p:nvPr/>
        </p:nvSpPr>
        <p:spPr>
          <a:xfrm>
            <a:off x="6877534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3" name="Freeform: Shape 472">
            <a:extLst>
              <a:ext uri="{FF2B5EF4-FFF2-40B4-BE49-F238E27FC236}">
                <a16:creationId xmlns:a16="http://schemas.microsoft.com/office/drawing/2014/main" id="{C51B1F65-EF31-42C7-B72B-3C466A65CF61}"/>
              </a:ext>
            </a:extLst>
          </p:cNvPr>
          <p:cNvSpPr/>
          <p:nvPr/>
        </p:nvSpPr>
        <p:spPr>
          <a:xfrm>
            <a:off x="6914400" y="1852401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4" name="Freeform: Shape 473">
            <a:extLst>
              <a:ext uri="{FF2B5EF4-FFF2-40B4-BE49-F238E27FC236}">
                <a16:creationId xmlns:a16="http://schemas.microsoft.com/office/drawing/2014/main" id="{B24E60A6-4866-D3A7-8248-0A1DE6E7D1AB}"/>
              </a:ext>
            </a:extLst>
          </p:cNvPr>
          <p:cNvSpPr/>
          <p:nvPr/>
        </p:nvSpPr>
        <p:spPr>
          <a:xfrm>
            <a:off x="6877534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5" name="Freeform: Shape 474">
            <a:extLst>
              <a:ext uri="{FF2B5EF4-FFF2-40B4-BE49-F238E27FC236}">
                <a16:creationId xmlns:a16="http://schemas.microsoft.com/office/drawing/2014/main" id="{9860E4FC-3119-B3C7-E827-FB41D49B7741}"/>
              </a:ext>
            </a:extLst>
          </p:cNvPr>
          <p:cNvSpPr/>
          <p:nvPr/>
        </p:nvSpPr>
        <p:spPr>
          <a:xfrm>
            <a:off x="6877534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6" name="Freeform: Shape 475">
            <a:extLst>
              <a:ext uri="{FF2B5EF4-FFF2-40B4-BE49-F238E27FC236}">
                <a16:creationId xmlns:a16="http://schemas.microsoft.com/office/drawing/2014/main" id="{9B7BBAA3-1312-6B7F-731D-BD6F83D6E6B4}"/>
              </a:ext>
            </a:extLst>
          </p:cNvPr>
          <p:cNvSpPr/>
          <p:nvPr/>
        </p:nvSpPr>
        <p:spPr>
          <a:xfrm>
            <a:off x="6877534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7" name="Freeform: Shape 476">
            <a:extLst>
              <a:ext uri="{FF2B5EF4-FFF2-40B4-BE49-F238E27FC236}">
                <a16:creationId xmlns:a16="http://schemas.microsoft.com/office/drawing/2014/main" id="{AAA7B573-9E17-5312-932A-21F2C64DE77C}"/>
              </a:ext>
            </a:extLst>
          </p:cNvPr>
          <p:cNvSpPr/>
          <p:nvPr/>
        </p:nvSpPr>
        <p:spPr>
          <a:xfrm>
            <a:off x="6877534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8" name="Freeform: Shape 477">
            <a:extLst>
              <a:ext uri="{FF2B5EF4-FFF2-40B4-BE49-F238E27FC236}">
                <a16:creationId xmlns:a16="http://schemas.microsoft.com/office/drawing/2014/main" id="{DEB3CB71-A4EF-8FCA-A7BE-6241859926A2}"/>
              </a:ext>
            </a:extLst>
          </p:cNvPr>
          <p:cNvSpPr/>
          <p:nvPr/>
        </p:nvSpPr>
        <p:spPr>
          <a:xfrm>
            <a:off x="6920543" y="254660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9" name="Freeform: Shape 478">
            <a:extLst>
              <a:ext uri="{FF2B5EF4-FFF2-40B4-BE49-F238E27FC236}">
                <a16:creationId xmlns:a16="http://schemas.microsoft.com/office/drawing/2014/main" id="{5AD7593C-BB54-BEB9-8858-4D5F823EC993}"/>
              </a:ext>
            </a:extLst>
          </p:cNvPr>
          <p:cNvSpPr/>
          <p:nvPr/>
        </p:nvSpPr>
        <p:spPr>
          <a:xfrm>
            <a:off x="6920543" y="254660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0" name="Freeform: Shape 479">
            <a:extLst>
              <a:ext uri="{FF2B5EF4-FFF2-40B4-BE49-F238E27FC236}">
                <a16:creationId xmlns:a16="http://schemas.microsoft.com/office/drawing/2014/main" id="{EA28EA64-BF0E-6090-E9DC-9907793456C5}"/>
              </a:ext>
            </a:extLst>
          </p:cNvPr>
          <p:cNvSpPr/>
          <p:nvPr/>
        </p:nvSpPr>
        <p:spPr>
          <a:xfrm>
            <a:off x="6877534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1" name="Freeform: Shape 480">
            <a:extLst>
              <a:ext uri="{FF2B5EF4-FFF2-40B4-BE49-F238E27FC236}">
                <a16:creationId xmlns:a16="http://schemas.microsoft.com/office/drawing/2014/main" id="{2AA43E38-96CC-E1CF-FD67-67AE853305ED}"/>
              </a:ext>
            </a:extLst>
          </p:cNvPr>
          <p:cNvSpPr/>
          <p:nvPr/>
        </p:nvSpPr>
        <p:spPr>
          <a:xfrm>
            <a:off x="6920543" y="2718622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2" name="Freeform: Shape 481">
            <a:extLst>
              <a:ext uri="{FF2B5EF4-FFF2-40B4-BE49-F238E27FC236}">
                <a16:creationId xmlns:a16="http://schemas.microsoft.com/office/drawing/2014/main" id="{5509165D-AAC3-F534-D5D1-8F718CB3EF10}"/>
              </a:ext>
            </a:extLst>
          </p:cNvPr>
          <p:cNvSpPr/>
          <p:nvPr/>
        </p:nvSpPr>
        <p:spPr>
          <a:xfrm>
            <a:off x="6920543" y="2718622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3" name="Freeform: Shape 482">
            <a:extLst>
              <a:ext uri="{FF2B5EF4-FFF2-40B4-BE49-F238E27FC236}">
                <a16:creationId xmlns:a16="http://schemas.microsoft.com/office/drawing/2014/main" id="{943971C3-BA8F-4245-F122-C4A1E04B3937}"/>
              </a:ext>
            </a:extLst>
          </p:cNvPr>
          <p:cNvSpPr/>
          <p:nvPr/>
        </p:nvSpPr>
        <p:spPr>
          <a:xfrm>
            <a:off x="6877534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4" name="Freeform: Shape 483">
            <a:extLst>
              <a:ext uri="{FF2B5EF4-FFF2-40B4-BE49-F238E27FC236}">
                <a16:creationId xmlns:a16="http://schemas.microsoft.com/office/drawing/2014/main" id="{A917F5D8-4ED7-255C-9236-7975D7A06FFE}"/>
              </a:ext>
            </a:extLst>
          </p:cNvPr>
          <p:cNvSpPr/>
          <p:nvPr/>
        </p:nvSpPr>
        <p:spPr>
          <a:xfrm>
            <a:off x="6920543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5" name="Freeform: Shape 484">
            <a:extLst>
              <a:ext uri="{FF2B5EF4-FFF2-40B4-BE49-F238E27FC236}">
                <a16:creationId xmlns:a16="http://schemas.microsoft.com/office/drawing/2014/main" id="{5EF803CB-4F89-BCAE-CAA8-FBC1EB261E08}"/>
              </a:ext>
            </a:extLst>
          </p:cNvPr>
          <p:cNvSpPr/>
          <p:nvPr/>
        </p:nvSpPr>
        <p:spPr>
          <a:xfrm>
            <a:off x="6920543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6" name="Freeform: Shape 485">
            <a:extLst>
              <a:ext uri="{FF2B5EF4-FFF2-40B4-BE49-F238E27FC236}">
                <a16:creationId xmlns:a16="http://schemas.microsoft.com/office/drawing/2014/main" id="{C02AF78F-4AC8-3DC6-2F49-DD86CC77D604}"/>
              </a:ext>
            </a:extLst>
          </p:cNvPr>
          <p:cNvSpPr/>
          <p:nvPr/>
        </p:nvSpPr>
        <p:spPr>
          <a:xfrm>
            <a:off x="6877534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7" name="Freeform: Shape 486">
            <a:extLst>
              <a:ext uri="{FF2B5EF4-FFF2-40B4-BE49-F238E27FC236}">
                <a16:creationId xmlns:a16="http://schemas.microsoft.com/office/drawing/2014/main" id="{01A136F2-C43F-CD9F-9B26-13EF6F2678E3}"/>
              </a:ext>
            </a:extLst>
          </p:cNvPr>
          <p:cNvSpPr/>
          <p:nvPr/>
        </p:nvSpPr>
        <p:spPr>
          <a:xfrm>
            <a:off x="7049571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8" name="Freeform: Shape 487">
            <a:extLst>
              <a:ext uri="{FF2B5EF4-FFF2-40B4-BE49-F238E27FC236}">
                <a16:creationId xmlns:a16="http://schemas.microsoft.com/office/drawing/2014/main" id="{A41A1707-9C49-99EF-24C6-2773491F5175}"/>
              </a:ext>
            </a:extLst>
          </p:cNvPr>
          <p:cNvSpPr/>
          <p:nvPr/>
        </p:nvSpPr>
        <p:spPr>
          <a:xfrm>
            <a:off x="7049571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9" name="Freeform: Shape 488">
            <a:extLst>
              <a:ext uri="{FF2B5EF4-FFF2-40B4-BE49-F238E27FC236}">
                <a16:creationId xmlns:a16="http://schemas.microsoft.com/office/drawing/2014/main" id="{3CB2EF35-3D3A-9A6A-8295-EB4F3F16F5FC}"/>
              </a:ext>
            </a:extLst>
          </p:cNvPr>
          <p:cNvSpPr/>
          <p:nvPr/>
        </p:nvSpPr>
        <p:spPr>
          <a:xfrm>
            <a:off x="7049571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0" name="Freeform: Shape 489">
            <a:extLst>
              <a:ext uri="{FF2B5EF4-FFF2-40B4-BE49-F238E27FC236}">
                <a16:creationId xmlns:a16="http://schemas.microsoft.com/office/drawing/2014/main" id="{A9BA7ABE-5338-9B09-C310-52E972000AB0}"/>
              </a:ext>
            </a:extLst>
          </p:cNvPr>
          <p:cNvSpPr/>
          <p:nvPr/>
        </p:nvSpPr>
        <p:spPr>
          <a:xfrm>
            <a:off x="7092580" y="2202575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1" name="Freeform: Shape 490">
            <a:extLst>
              <a:ext uri="{FF2B5EF4-FFF2-40B4-BE49-F238E27FC236}">
                <a16:creationId xmlns:a16="http://schemas.microsoft.com/office/drawing/2014/main" id="{698EC176-D1BF-2E7E-DAEA-71960CE69ECC}"/>
              </a:ext>
            </a:extLst>
          </p:cNvPr>
          <p:cNvSpPr/>
          <p:nvPr/>
        </p:nvSpPr>
        <p:spPr>
          <a:xfrm>
            <a:off x="7092580" y="2202575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2" name="Freeform: Shape 491">
            <a:extLst>
              <a:ext uri="{FF2B5EF4-FFF2-40B4-BE49-F238E27FC236}">
                <a16:creationId xmlns:a16="http://schemas.microsoft.com/office/drawing/2014/main" id="{3782F197-3041-0F2C-F5A0-00443B75CD71}"/>
              </a:ext>
            </a:extLst>
          </p:cNvPr>
          <p:cNvSpPr/>
          <p:nvPr/>
        </p:nvSpPr>
        <p:spPr>
          <a:xfrm>
            <a:off x="7049571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3" name="Freeform: Shape 492">
            <a:extLst>
              <a:ext uri="{FF2B5EF4-FFF2-40B4-BE49-F238E27FC236}">
                <a16:creationId xmlns:a16="http://schemas.microsoft.com/office/drawing/2014/main" id="{9A575795-21E9-1CAE-A4D3-DC02CA0B6015}"/>
              </a:ext>
            </a:extLst>
          </p:cNvPr>
          <p:cNvSpPr/>
          <p:nvPr/>
        </p:nvSpPr>
        <p:spPr>
          <a:xfrm>
            <a:off x="7092580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4" name="Freeform: Shape 493">
            <a:extLst>
              <a:ext uri="{FF2B5EF4-FFF2-40B4-BE49-F238E27FC236}">
                <a16:creationId xmlns:a16="http://schemas.microsoft.com/office/drawing/2014/main" id="{C2C32559-46CB-3435-1EAA-9736F4F2D737}"/>
              </a:ext>
            </a:extLst>
          </p:cNvPr>
          <p:cNvSpPr/>
          <p:nvPr/>
        </p:nvSpPr>
        <p:spPr>
          <a:xfrm>
            <a:off x="7092580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5" name="Freeform: Shape 494">
            <a:extLst>
              <a:ext uri="{FF2B5EF4-FFF2-40B4-BE49-F238E27FC236}">
                <a16:creationId xmlns:a16="http://schemas.microsoft.com/office/drawing/2014/main" id="{A478D1CA-D344-1BCE-39E4-90D74E0BE1D8}"/>
              </a:ext>
            </a:extLst>
          </p:cNvPr>
          <p:cNvSpPr/>
          <p:nvPr/>
        </p:nvSpPr>
        <p:spPr>
          <a:xfrm>
            <a:off x="7049571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6" name="Freeform: Shape 495">
            <a:extLst>
              <a:ext uri="{FF2B5EF4-FFF2-40B4-BE49-F238E27FC236}">
                <a16:creationId xmlns:a16="http://schemas.microsoft.com/office/drawing/2014/main" id="{4C12BAE7-C91F-7903-B3F3-B4A5BCC668B6}"/>
              </a:ext>
            </a:extLst>
          </p:cNvPr>
          <p:cNvSpPr/>
          <p:nvPr/>
        </p:nvSpPr>
        <p:spPr>
          <a:xfrm>
            <a:off x="7086437" y="2884497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7" name="Freeform: Shape 496">
            <a:extLst>
              <a:ext uri="{FF2B5EF4-FFF2-40B4-BE49-F238E27FC236}">
                <a16:creationId xmlns:a16="http://schemas.microsoft.com/office/drawing/2014/main" id="{9940ED0B-19F9-EAD5-5D98-2BC8D3E9B8A9}"/>
              </a:ext>
            </a:extLst>
          </p:cNvPr>
          <p:cNvSpPr/>
          <p:nvPr/>
        </p:nvSpPr>
        <p:spPr>
          <a:xfrm>
            <a:off x="7049571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8" name="Freeform: Shape 497">
            <a:extLst>
              <a:ext uri="{FF2B5EF4-FFF2-40B4-BE49-F238E27FC236}">
                <a16:creationId xmlns:a16="http://schemas.microsoft.com/office/drawing/2014/main" id="{DAA1A48C-DC53-316B-0BF1-531C61C10EC7}"/>
              </a:ext>
            </a:extLst>
          </p:cNvPr>
          <p:cNvSpPr/>
          <p:nvPr/>
        </p:nvSpPr>
        <p:spPr>
          <a:xfrm>
            <a:off x="7092580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9" name="Freeform: Shape 498">
            <a:extLst>
              <a:ext uri="{FF2B5EF4-FFF2-40B4-BE49-F238E27FC236}">
                <a16:creationId xmlns:a16="http://schemas.microsoft.com/office/drawing/2014/main" id="{C0F57C97-6DA3-DF48-394D-3F1A73FBB7F8}"/>
              </a:ext>
            </a:extLst>
          </p:cNvPr>
          <p:cNvSpPr/>
          <p:nvPr/>
        </p:nvSpPr>
        <p:spPr>
          <a:xfrm>
            <a:off x="7092580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0" name="Freeform: Shape 499">
            <a:extLst>
              <a:ext uri="{FF2B5EF4-FFF2-40B4-BE49-F238E27FC236}">
                <a16:creationId xmlns:a16="http://schemas.microsoft.com/office/drawing/2014/main" id="{0729ECDF-9323-B717-56A7-9BF5707EDFD0}"/>
              </a:ext>
            </a:extLst>
          </p:cNvPr>
          <p:cNvSpPr/>
          <p:nvPr/>
        </p:nvSpPr>
        <p:spPr>
          <a:xfrm>
            <a:off x="7221608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1" name="Freeform: Shape 500">
            <a:extLst>
              <a:ext uri="{FF2B5EF4-FFF2-40B4-BE49-F238E27FC236}">
                <a16:creationId xmlns:a16="http://schemas.microsoft.com/office/drawing/2014/main" id="{F6ECD734-C073-61B2-B425-B90A380C19DC}"/>
              </a:ext>
            </a:extLst>
          </p:cNvPr>
          <p:cNvSpPr/>
          <p:nvPr/>
        </p:nvSpPr>
        <p:spPr>
          <a:xfrm>
            <a:off x="7258474" y="1508370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2" name="Freeform: Shape 501">
            <a:extLst>
              <a:ext uri="{FF2B5EF4-FFF2-40B4-BE49-F238E27FC236}">
                <a16:creationId xmlns:a16="http://schemas.microsoft.com/office/drawing/2014/main" id="{720B52F6-BECF-1F8A-500C-8AD78FEA60E2}"/>
              </a:ext>
            </a:extLst>
          </p:cNvPr>
          <p:cNvSpPr/>
          <p:nvPr/>
        </p:nvSpPr>
        <p:spPr>
          <a:xfrm>
            <a:off x="7221608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3" name="Freeform: Shape 502">
            <a:extLst>
              <a:ext uri="{FF2B5EF4-FFF2-40B4-BE49-F238E27FC236}">
                <a16:creationId xmlns:a16="http://schemas.microsoft.com/office/drawing/2014/main" id="{62216AAB-E421-A7AC-BB3D-0EA0421D45C8}"/>
              </a:ext>
            </a:extLst>
          </p:cNvPr>
          <p:cNvSpPr/>
          <p:nvPr/>
        </p:nvSpPr>
        <p:spPr>
          <a:xfrm>
            <a:off x="7264617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4" name="Freeform: Shape 503">
            <a:extLst>
              <a:ext uri="{FF2B5EF4-FFF2-40B4-BE49-F238E27FC236}">
                <a16:creationId xmlns:a16="http://schemas.microsoft.com/office/drawing/2014/main" id="{038F0D00-3872-2FE3-3CD3-5582AD8ED446}"/>
              </a:ext>
            </a:extLst>
          </p:cNvPr>
          <p:cNvSpPr/>
          <p:nvPr/>
        </p:nvSpPr>
        <p:spPr>
          <a:xfrm>
            <a:off x="7264617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5" name="Freeform: Shape 504">
            <a:extLst>
              <a:ext uri="{FF2B5EF4-FFF2-40B4-BE49-F238E27FC236}">
                <a16:creationId xmlns:a16="http://schemas.microsoft.com/office/drawing/2014/main" id="{3AEA0843-9997-EFDC-AD05-4A3D58A8F3A6}"/>
              </a:ext>
            </a:extLst>
          </p:cNvPr>
          <p:cNvSpPr/>
          <p:nvPr/>
        </p:nvSpPr>
        <p:spPr>
          <a:xfrm>
            <a:off x="7221608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6" name="Freeform: Shape 505">
            <a:extLst>
              <a:ext uri="{FF2B5EF4-FFF2-40B4-BE49-F238E27FC236}">
                <a16:creationId xmlns:a16="http://schemas.microsoft.com/office/drawing/2014/main" id="{F8927112-0ABC-2C90-6D67-7FFF76CFDB94}"/>
              </a:ext>
            </a:extLst>
          </p:cNvPr>
          <p:cNvSpPr/>
          <p:nvPr/>
        </p:nvSpPr>
        <p:spPr>
          <a:xfrm>
            <a:off x="7221608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7" name="Freeform: Shape 506">
            <a:extLst>
              <a:ext uri="{FF2B5EF4-FFF2-40B4-BE49-F238E27FC236}">
                <a16:creationId xmlns:a16="http://schemas.microsoft.com/office/drawing/2014/main" id="{05583AEC-B356-D5B5-8836-6A4C383EDF50}"/>
              </a:ext>
            </a:extLst>
          </p:cNvPr>
          <p:cNvSpPr/>
          <p:nvPr/>
        </p:nvSpPr>
        <p:spPr>
          <a:xfrm>
            <a:off x="7264617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8" name="Freeform: Shape 507">
            <a:extLst>
              <a:ext uri="{FF2B5EF4-FFF2-40B4-BE49-F238E27FC236}">
                <a16:creationId xmlns:a16="http://schemas.microsoft.com/office/drawing/2014/main" id="{41EBEE3F-0F15-A5D7-8B27-847176C5C7D8}"/>
              </a:ext>
            </a:extLst>
          </p:cNvPr>
          <p:cNvSpPr/>
          <p:nvPr/>
        </p:nvSpPr>
        <p:spPr>
          <a:xfrm>
            <a:off x="7264617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9" name="Freeform: Shape 508">
            <a:extLst>
              <a:ext uri="{FF2B5EF4-FFF2-40B4-BE49-F238E27FC236}">
                <a16:creationId xmlns:a16="http://schemas.microsoft.com/office/drawing/2014/main" id="{B0AD9111-E53D-C8E4-94C2-67EF9A5EA816}"/>
              </a:ext>
            </a:extLst>
          </p:cNvPr>
          <p:cNvSpPr/>
          <p:nvPr/>
        </p:nvSpPr>
        <p:spPr>
          <a:xfrm>
            <a:off x="7221608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0" name="Freeform: Shape 509">
            <a:extLst>
              <a:ext uri="{FF2B5EF4-FFF2-40B4-BE49-F238E27FC236}">
                <a16:creationId xmlns:a16="http://schemas.microsoft.com/office/drawing/2014/main" id="{0D4C23FB-573A-ED83-2724-CD3B5DFE737B}"/>
              </a:ext>
            </a:extLst>
          </p:cNvPr>
          <p:cNvSpPr/>
          <p:nvPr/>
        </p:nvSpPr>
        <p:spPr>
          <a:xfrm>
            <a:off x="7221608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1" name="Freeform: Shape 510">
            <a:extLst>
              <a:ext uri="{FF2B5EF4-FFF2-40B4-BE49-F238E27FC236}">
                <a16:creationId xmlns:a16="http://schemas.microsoft.com/office/drawing/2014/main" id="{82B4565B-C3FF-AC89-94DF-43AA7B0E117E}"/>
              </a:ext>
            </a:extLst>
          </p:cNvPr>
          <p:cNvSpPr/>
          <p:nvPr/>
        </p:nvSpPr>
        <p:spPr>
          <a:xfrm>
            <a:off x="7258474" y="305651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2" name="Freeform: Shape 511">
            <a:extLst>
              <a:ext uri="{FF2B5EF4-FFF2-40B4-BE49-F238E27FC236}">
                <a16:creationId xmlns:a16="http://schemas.microsoft.com/office/drawing/2014/main" id="{B6D1DB35-4330-E86D-0580-92FA8D197F47}"/>
              </a:ext>
            </a:extLst>
          </p:cNvPr>
          <p:cNvSpPr/>
          <p:nvPr/>
        </p:nvSpPr>
        <p:spPr>
          <a:xfrm>
            <a:off x="7393645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3" name="Freeform: Shape 512">
            <a:extLst>
              <a:ext uri="{FF2B5EF4-FFF2-40B4-BE49-F238E27FC236}">
                <a16:creationId xmlns:a16="http://schemas.microsoft.com/office/drawing/2014/main" id="{049EB73A-F77A-417E-E787-92B5B2425F24}"/>
              </a:ext>
            </a:extLst>
          </p:cNvPr>
          <p:cNvSpPr/>
          <p:nvPr/>
        </p:nvSpPr>
        <p:spPr>
          <a:xfrm>
            <a:off x="7430511" y="1508370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4" name="Freeform: Shape 513">
            <a:extLst>
              <a:ext uri="{FF2B5EF4-FFF2-40B4-BE49-F238E27FC236}">
                <a16:creationId xmlns:a16="http://schemas.microsoft.com/office/drawing/2014/main" id="{219B154B-395F-B0F0-A838-1DFA8FB293AA}"/>
              </a:ext>
            </a:extLst>
          </p:cNvPr>
          <p:cNvSpPr/>
          <p:nvPr/>
        </p:nvSpPr>
        <p:spPr>
          <a:xfrm>
            <a:off x="7393645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5" name="Freeform: Shape 514">
            <a:extLst>
              <a:ext uri="{FF2B5EF4-FFF2-40B4-BE49-F238E27FC236}">
                <a16:creationId xmlns:a16="http://schemas.microsoft.com/office/drawing/2014/main" id="{39DEADD4-6F87-E06B-4CB4-09D4F8A4F89D}"/>
              </a:ext>
            </a:extLst>
          </p:cNvPr>
          <p:cNvSpPr/>
          <p:nvPr/>
        </p:nvSpPr>
        <p:spPr>
          <a:xfrm>
            <a:off x="7436654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6" name="Freeform: Shape 515">
            <a:extLst>
              <a:ext uri="{FF2B5EF4-FFF2-40B4-BE49-F238E27FC236}">
                <a16:creationId xmlns:a16="http://schemas.microsoft.com/office/drawing/2014/main" id="{ACCB59D5-BCD0-A25A-7F7A-E376A35FD8F9}"/>
              </a:ext>
            </a:extLst>
          </p:cNvPr>
          <p:cNvSpPr/>
          <p:nvPr/>
        </p:nvSpPr>
        <p:spPr>
          <a:xfrm>
            <a:off x="7436654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7" name="Freeform: Shape 516">
            <a:extLst>
              <a:ext uri="{FF2B5EF4-FFF2-40B4-BE49-F238E27FC236}">
                <a16:creationId xmlns:a16="http://schemas.microsoft.com/office/drawing/2014/main" id="{9C047F4C-56A5-930B-9E9A-FCB00B17AAC9}"/>
              </a:ext>
            </a:extLst>
          </p:cNvPr>
          <p:cNvSpPr/>
          <p:nvPr/>
        </p:nvSpPr>
        <p:spPr>
          <a:xfrm>
            <a:off x="7393645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8" name="Freeform: Shape 517">
            <a:extLst>
              <a:ext uri="{FF2B5EF4-FFF2-40B4-BE49-F238E27FC236}">
                <a16:creationId xmlns:a16="http://schemas.microsoft.com/office/drawing/2014/main" id="{39556BDB-DAEF-0BC7-44AA-33E692833FDC}"/>
              </a:ext>
            </a:extLst>
          </p:cNvPr>
          <p:cNvSpPr/>
          <p:nvPr/>
        </p:nvSpPr>
        <p:spPr>
          <a:xfrm>
            <a:off x="7430511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9" name="Freeform: Shape 518">
            <a:extLst>
              <a:ext uri="{FF2B5EF4-FFF2-40B4-BE49-F238E27FC236}">
                <a16:creationId xmlns:a16="http://schemas.microsoft.com/office/drawing/2014/main" id="{0FD17158-447B-AF41-E785-1420EC389ED2}"/>
              </a:ext>
            </a:extLst>
          </p:cNvPr>
          <p:cNvSpPr/>
          <p:nvPr/>
        </p:nvSpPr>
        <p:spPr>
          <a:xfrm>
            <a:off x="7393645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0" name="Freeform: Shape 519">
            <a:extLst>
              <a:ext uri="{FF2B5EF4-FFF2-40B4-BE49-F238E27FC236}">
                <a16:creationId xmlns:a16="http://schemas.microsoft.com/office/drawing/2014/main" id="{C05AC8D4-2BF7-204C-33CA-048344738691}"/>
              </a:ext>
            </a:extLst>
          </p:cNvPr>
          <p:cNvSpPr/>
          <p:nvPr/>
        </p:nvSpPr>
        <p:spPr>
          <a:xfrm>
            <a:off x="7436654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1" name="Freeform: Shape 520">
            <a:extLst>
              <a:ext uri="{FF2B5EF4-FFF2-40B4-BE49-F238E27FC236}">
                <a16:creationId xmlns:a16="http://schemas.microsoft.com/office/drawing/2014/main" id="{63B1E5BB-6CDE-1165-4894-8199F6D1BA0B}"/>
              </a:ext>
            </a:extLst>
          </p:cNvPr>
          <p:cNvSpPr/>
          <p:nvPr/>
        </p:nvSpPr>
        <p:spPr>
          <a:xfrm>
            <a:off x="7436654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2" name="Freeform: Shape 521">
            <a:extLst>
              <a:ext uri="{FF2B5EF4-FFF2-40B4-BE49-F238E27FC236}">
                <a16:creationId xmlns:a16="http://schemas.microsoft.com/office/drawing/2014/main" id="{1BF51478-3F5D-12F7-BFA8-AA337D62E446}"/>
              </a:ext>
            </a:extLst>
          </p:cNvPr>
          <p:cNvSpPr/>
          <p:nvPr/>
        </p:nvSpPr>
        <p:spPr>
          <a:xfrm>
            <a:off x="7393645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3" name="Freeform: Shape 522">
            <a:extLst>
              <a:ext uri="{FF2B5EF4-FFF2-40B4-BE49-F238E27FC236}">
                <a16:creationId xmlns:a16="http://schemas.microsoft.com/office/drawing/2014/main" id="{EFE929FF-2401-E4E3-C19A-AE05509BEE49}"/>
              </a:ext>
            </a:extLst>
          </p:cNvPr>
          <p:cNvSpPr/>
          <p:nvPr/>
        </p:nvSpPr>
        <p:spPr>
          <a:xfrm>
            <a:off x="7430511" y="2884497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4" name="Freeform: Shape 523">
            <a:extLst>
              <a:ext uri="{FF2B5EF4-FFF2-40B4-BE49-F238E27FC236}">
                <a16:creationId xmlns:a16="http://schemas.microsoft.com/office/drawing/2014/main" id="{B03B0151-8DD6-AD08-3D79-98CBF7B26B65}"/>
              </a:ext>
            </a:extLst>
          </p:cNvPr>
          <p:cNvSpPr/>
          <p:nvPr/>
        </p:nvSpPr>
        <p:spPr>
          <a:xfrm>
            <a:off x="7393645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5" name="Freeform: Shape 524">
            <a:extLst>
              <a:ext uri="{FF2B5EF4-FFF2-40B4-BE49-F238E27FC236}">
                <a16:creationId xmlns:a16="http://schemas.microsoft.com/office/drawing/2014/main" id="{237F8813-EA8E-805C-848B-04FC1325D46F}"/>
              </a:ext>
            </a:extLst>
          </p:cNvPr>
          <p:cNvSpPr/>
          <p:nvPr/>
        </p:nvSpPr>
        <p:spPr>
          <a:xfrm>
            <a:off x="7436654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6" name="Freeform: Shape 525">
            <a:extLst>
              <a:ext uri="{FF2B5EF4-FFF2-40B4-BE49-F238E27FC236}">
                <a16:creationId xmlns:a16="http://schemas.microsoft.com/office/drawing/2014/main" id="{A16CB7AE-AB3A-338E-9288-2AD93CF9A66B}"/>
              </a:ext>
            </a:extLst>
          </p:cNvPr>
          <p:cNvSpPr/>
          <p:nvPr/>
        </p:nvSpPr>
        <p:spPr>
          <a:xfrm>
            <a:off x="7436654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7" name="Freeform: Shape 526">
            <a:extLst>
              <a:ext uri="{FF2B5EF4-FFF2-40B4-BE49-F238E27FC236}">
                <a16:creationId xmlns:a16="http://schemas.microsoft.com/office/drawing/2014/main" id="{ED0C0942-9E26-7999-8326-39F9D7087C47}"/>
              </a:ext>
            </a:extLst>
          </p:cNvPr>
          <p:cNvSpPr/>
          <p:nvPr/>
        </p:nvSpPr>
        <p:spPr>
          <a:xfrm>
            <a:off x="7565681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8" name="Freeform: Shape 527">
            <a:extLst>
              <a:ext uri="{FF2B5EF4-FFF2-40B4-BE49-F238E27FC236}">
                <a16:creationId xmlns:a16="http://schemas.microsoft.com/office/drawing/2014/main" id="{C93727B7-B2DF-15F8-328C-EDBA1C6B220E}"/>
              </a:ext>
            </a:extLst>
          </p:cNvPr>
          <p:cNvSpPr/>
          <p:nvPr/>
        </p:nvSpPr>
        <p:spPr>
          <a:xfrm>
            <a:off x="7602549" y="1508370"/>
            <a:ext cx="98301" cy="98294"/>
          </a:xfrm>
          <a:custGeom>
            <a:avLst/>
            <a:gdLst>
              <a:gd name="connsiteX0" fmla="*/ 98312 w 98301"/>
              <a:gd name="connsiteY0" fmla="*/ 49155 h 98294"/>
              <a:gd name="connsiteX1" fmla="*/ 49161 w 98301"/>
              <a:gd name="connsiteY1" fmla="*/ 98304 h 98294"/>
              <a:gd name="connsiteX2" fmla="*/ 10 w 98301"/>
              <a:gd name="connsiteY2" fmla="*/ 49155 h 98294"/>
              <a:gd name="connsiteX3" fmla="*/ 49161 w 98301"/>
              <a:gd name="connsiteY3" fmla="*/ 10 h 98294"/>
              <a:gd name="connsiteX4" fmla="*/ 98312 w 98301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5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5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9" name="Freeform: Shape 528">
            <a:extLst>
              <a:ext uri="{FF2B5EF4-FFF2-40B4-BE49-F238E27FC236}">
                <a16:creationId xmlns:a16="http://schemas.microsoft.com/office/drawing/2014/main" id="{0F354F3C-2E96-B032-DE21-C9BFD066F25C}"/>
              </a:ext>
            </a:extLst>
          </p:cNvPr>
          <p:cNvSpPr/>
          <p:nvPr/>
        </p:nvSpPr>
        <p:spPr>
          <a:xfrm>
            <a:off x="7565681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0" name="Freeform: Shape 529">
            <a:extLst>
              <a:ext uri="{FF2B5EF4-FFF2-40B4-BE49-F238E27FC236}">
                <a16:creationId xmlns:a16="http://schemas.microsoft.com/office/drawing/2014/main" id="{FA7AFB5F-3111-2CD0-F361-B74CC79532C6}"/>
              </a:ext>
            </a:extLst>
          </p:cNvPr>
          <p:cNvSpPr/>
          <p:nvPr/>
        </p:nvSpPr>
        <p:spPr>
          <a:xfrm>
            <a:off x="7565681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1" name="Freeform: Shape 530">
            <a:extLst>
              <a:ext uri="{FF2B5EF4-FFF2-40B4-BE49-F238E27FC236}">
                <a16:creationId xmlns:a16="http://schemas.microsoft.com/office/drawing/2014/main" id="{11274947-7BDD-51CF-830C-C4C5CBEFAE5E}"/>
              </a:ext>
            </a:extLst>
          </p:cNvPr>
          <p:cNvSpPr/>
          <p:nvPr/>
        </p:nvSpPr>
        <p:spPr>
          <a:xfrm>
            <a:off x="7602549" y="2884497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2" name="Freeform: Shape 531">
            <a:extLst>
              <a:ext uri="{FF2B5EF4-FFF2-40B4-BE49-F238E27FC236}">
                <a16:creationId xmlns:a16="http://schemas.microsoft.com/office/drawing/2014/main" id="{B1D8F85A-3C9A-8ECF-EF03-31B7037689B6}"/>
              </a:ext>
            </a:extLst>
          </p:cNvPr>
          <p:cNvSpPr/>
          <p:nvPr/>
        </p:nvSpPr>
        <p:spPr>
          <a:xfrm>
            <a:off x="7565681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3" name="Freeform: Shape 532">
            <a:extLst>
              <a:ext uri="{FF2B5EF4-FFF2-40B4-BE49-F238E27FC236}">
                <a16:creationId xmlns:a16="http://schemas.microsoft.com/office/drawing/2014/main" id="{85DF4E3A-28B1-4EFA-3528-5A5734B5399E}"/>
              </a:ext>
            </a:extLst>
          </p:cNvPr>
          <p:cNvSpPr/>
          <p:nvPr/>
        </p:nvSpPr>
        <p:spPr>
          <a:xfrm>
            <a:off x="7602549" y="3056513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4" name="Freeform: Shape 533">
            <a:extLst>
              <a:ext uri="{FF2B5EF4-FFF2-40B4-BE49-F238E27FC236}">
                <a16:creationId xmlns:a16="http://schemas.microsoft.com/office/drawing/2014/main" id="{AAE33466-4A14-81A5-2F6B-AF13A5B0E79B}"/>
              </a:ext>
            </a:extLst>
          </p:cNvPr>
          <p:cNvSpPr/>
          <p:nvPr/>
        </p:nvSpPr>
        <p:spPr>
          <a:xfrm>
            <a:off x="7737718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5" name="Freeform: Shape 534">
            <a:extLst>
              <a:ext uri="{FF2B5EF4-FFF2-40B4-BE49-F238E27FC236}">
                <a16:creationId xmlns:a16="http://schemas.microsoft.com/office/drawing/2014/main" id="{03C32CF3-A621-7D90-AAF0-DBF5EB1F943D}"/>
              </a:ext>
            </a:extLst>
          </p:cNvPr>
          <p:cNvSpPr/>
          <p:nvPr/>
        </p:nvSpPr>
        <p:spPr>
          <a:xfrm>
            <a:off x="7737718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6" name="Freeform: Shape 535">
            <a:extLst>
              <a:ext uri="{FF2B5EF4-FFF2-40B4-BE49-F238E27FC236}">
                <a16:creationId xmlns:a16="http://schemas.microsoft.com/office/drawing/2014/main" id="{5B8409A7-7E9F-68B6-74C6-9044ECE7CA58}"/>
              </a:ext>
            </a:extLst>
          </p:cNvPr>
          <p:cNvSpPr/>
          <p:nvPr/>
        </p:nvSpPr>
        <p:spPr>
          <a:xfrm>
            <a:off x="7780728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7" name="Freeform: Shape 536">
            <a:extLst>
              <a:ext uri="{FF2B5EF4-FFF2-40B4-BE49-F238E27FC236}">
                <a16:creationId xmlns:a16="http://schemas.microsoft.com/office/drawing/2014/main" id="{00180D4B-BB53-9DD4-1FF9-01BAE45C9814}"/>
              </a:ext>
            </a:extLst>
          </p:cNvPr>
          <p:cNvSpPr/>
          <p:nvPr/>
        </p:nvSpPr>
        <p:spPr>
          <a:xfrm>
            <a:off x="7780728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8" name="Freeform: Shape 537">
            <a:extLst>
              <a:ext uri="{FF2B5EF4-FFF2-40B4-BE49-F238E27FC236}">
                <a16:creationId xmlns:a16="http://schemas.microsoft.com/office/drawing/2014/main" id="{93F0B892-E00B-C53B-68A6-3E54A08C67CE}"/>
              </a:ext>
            </a:extLst>
          </p:cNvPr>
          <p:cNvSpPr/>
          <p:nvPr/>
        </p:nvSpPr>
        <p:spPr>
          <a:xfrm>
            <a:off x="7737718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9" name="Freeform: Shape 538">
            <a:extLst>
              <a:ext uri="{FF2B5EF4-FFF2-40B4-BE49-F238E27FC236}">
                <a16:creationId xmlns:a16="http://schemas.microsoft.com/office/drawing/2014/main" id="{3BEAD541-7906-D1B6-AB14-0C7A2C2C25F1}"/>
              </a:ext>
            </a:extLst>
          </p:cNvPr>
          <p:cNvSpPr/>
          <p:nvPr/>
        </p:nvSpPr>
        <p:spPr>
          <a:xfrm>
            <a:off x="7780728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0" name="Freeform: Shape 539">
            <a:extLst>
              <a:ext uri="{FF2B5EF4-FFF2-40B4-BE49-F238E27FC236}">
                <a16:creationId xmlns:a16="http://schemas.microsoft.com/office/drawing/2014/main" id="{E9DDFC31-FF86-66C7-ABD1-7FF02A6A406A}"/>
              </a:ext>
            </a:extLst>
          </p:cNvPr>
          <p:cNvSpPr/>
          <p:nvPr/>
        </p:nvSpPr>
        <p:spPr>
          <a:xfrm>
            <a:off x="7780728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1" name="Freeform: Shape 540">
            <a:extLst>
              <a:ext uri="{FF2B5EF4-FFF2-40B4-BE49-F238E27FC236}">
                <a16:creationId xmlns:a16="http://schemas.microsoft.com/office/drawing/2014/main" id="{91B46FBA-6E35-65F4-930C-943B02CB8833}"/>
              </a:ext>
            </a:extLst>
          </p:cNvPr>
          <p:cNvSpPr/>
          <p:nvPr/>
        </p:nvSpPr>
        <p:spPr>
          <a:xfrm>
            <a:off x="7737718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2" name="Freeform: Shape 541">
            <a:extLst>
              <a:ext uri="{FF2B5EF4-FFF2-40B4-BE49-F238E27FC236}">
                <a16:creationId xmlns:a16="http://schemas.microsoft.com/office/drawing/2014/main" id="{0D22D906-1D4E-7D75-F5CE-5B05461F8BA2}"/>
              </a:ext>
            </a:extLst>
          </p:cNvPr>
          <p:cNvSpPr/>
          <p:nvPr/>
        </p:nvSpPr>
        <p:spPr>
          <a:xfrm>
            <a:off x="7780728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3" name="Freeform: Shape 542">
            <a:extLst>
              <a:ext uri="{FF2B5EF4-FFF2-40B4-BE49-F238E27FC236}">
                <a16:creationId xmlns:a16="http://schemas.microsoft.com/office/drawing/2014/main" id="{8F44AF14-9A7A-FB35-7552-3E91BB7EE198}"/>
              </a:ext>
            </a:extLst>
          </p:cNvPr>
          <p:cNvSpPr/>
          <p:nvPr/>
        </p:nvSpPr>
        <p:spPr>
          <a:xfrm>
            <a:off x="7780728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4" name="Freeform: Shape 543">
            <a:extLst>
              <a:ext uri="{FF2B5EF4-FFF2-40B4-BE49-F238E27FC236}">
                <a16:creationId xmlns:a16="http://schemas.microsoft.com/office/drawing/2014/main" id="{B5F34195-2963-AB86-94F4-589113E9613C}"/>
              </a:ext>
            </a:extLst>
          </p:cNvPr>
          <p:cNvSpPr/>
          <p:nvPr/>
        </p:nvSpPr>
        <p:spPr>
          <a:xfrm>
            <a:off x="7909755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5" name="Freeform: Shape 544">
            <a:extLst>
              <a:ext uri="{FF2B5EF4-FFF2-40B4-BE49-F238E27FC236}">
                <a16:creationId xmlns:a16="http://schemas.microsoft.com/office/drawing/2014/main" id="{86861F46-5B5B-C2ED-C829-5CD16A5D78F2}"/>
              </a:ext>
            </a:extLst>
          </p:cNvPr>
          <p:cNvSpPr/>
          <p:nvPr/>
        </p:nvSpPr>
        <p:spPr>
          <a:xfrm>
            <a:off x="7946623" y="1508370"/>
            <a:ext cx="98301" cy="98294"/>
          </a:xfrm>
          <a:custGeom>
            <a:avLst/>
            <a:gdLst>
              <a:gd name="connsiteX0" fmla="*/ 98312 w 98301"/>
              <a:gd name="connsiteY0" fmla="*/ 49155 h 98294"/>
              <a:gd name="connsiteX1" fmla="*/ 49161 w 98301"/>
              <a:gd name="connsiteY1" fmla="*/ 98304 h 98294"/>
              <a:gd name="connsiteX2" fmla="*/ 10 w 98301"/>
              <a:gd name="connsiteY2" fmla="*/ 49155 h 98294"/>
              <a:gd name="connsiteX3" fmla="*/ 49161 w 98301"/>
              <a:gd name="connsiteY3" fmla="*/ 10 h 98294"/>
              <a:gd name="connsiteX4" fmla="*/ 98312 w 98301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5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5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6" name="Freeform: Shape 545">
            <a:extLst>
              <a:ext uri="{FF2B5EF4-FFF2-40B4-BE49-F238E27FC236}">
                <a16:creationId xmlns:a16="http://schemas.microsoft.com/office/drawing/2014/main" id="{76AD8EF1-1148-E4CD-38AD-615FEC71871A}"/>
              </a:ext>
            </a:extLst>
          </p:cNvPr>
          <p:cNvSpPr/>
          <p:nvPr/>
        </p:nvSpPr>
        <p:spPr>
          <a:xfrm>
            <a:off x="7909755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7" name="Freeform: Shape 546">
            <a:extLst>
              <a:ext uri="{FF2B5EF4-FFF2-40B4-BE49-F238E27FC236}">
                <a16:creationId xmlns:a16="http://schemas.microsoft.com/office/drawing/2014/main" id="{B1765899-3695-1554-13D5-F672B912B19D}"/>
              </a:ext>
            </a:extLst>
          </p:cNvPr>
          <p:cNvSpPr/>
          <p:nvPr/>
        </p:nvSpPr>
        <p:spPr>
          <a:xfrm>
            <a:off x="7952765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8" name="Freeform: Shape 547">
            <a:extLst>
              <a:ext uri="{FF2B5EF4-FFF2-40B4-BE49-F238E27FC236}">
                <a16:creationId xmlns:a16="http://schemas.microsoft.com/office/drawing/2014/main" id="{2BE5C557-16D4-FE0E-69C5-01E9A0A433B6}"/>
              </a:ext>
            </a:extLst>
          </p:cNvPr>
          <p:cNvSpPr/>
          <p:nvPr/>
        </p:nvSpPr>
        <p:spPr>
          <a:xfrm>
            <a:off x="7952765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9" name="Freeform: Shape 548">
            <a:extLst>
              <a:ext uri="{FF2B5EF4-FFF2-40B4-BE49-F238E27FC236}">
                <a16:creationId xmlns:a16="http://schemas.microsoft.com/office/drawing/2014/main" id="{281309E6-FA11-BC80-8180-14B92506FF3C}"/>
              </a:ext>
            </a:extLst>
          </p:cNvPr>
          <p:cNvSpPr/>
          <p:nvPr/>
        </p:nvSpPr>
        <p:spPr>
          <a:xfrm>
            <a:off x="7909755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0" name="Freeform: Shape 549">
            <a:extLst>
              <a:ext uri="{FF2B5EF4-FFF2-40B4-BE49-F238E27FC236}">
                <a16:creationId xmlns:a16="http://schemas.microsoft.com/office/drawing/2014/main" id="{A0BAD14D-9564-3837-B798-50F8C880E487}"/>
              </a:ext>
            </a:extLst>
          </p:cNvPr>
          <p:cNvSpPr/>
          <p:nvPr/>
        </p:nvSpPr>
        <p:spPr>
          <a:xfrm>
            <a:off x="7952765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1" name="Freeform: Shape 550">
            <a:extLst>
              <a:ext uri="{FF2B5EF4-FFF2-40B4-BE49-F238E27FC236}">
                <a16:creationId xmlns:a16="http://schemas.microsoft.com/office/drawing/2014/main" id="{74957114-F038-DAD0-AEDB-A87F47EFCED4}"/>
              </a:ext>
            </a:extLst>
          </p:cNvPr>
          <p:cNvSpPr/>
          <p:nvPr/>
        </p:nvSpPr>
        <p:spPr>
          <a:xfrm>
            <a:off x="7952765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2" name="Freeform: Shape 551">
            <a:extLst>
              <a:ext uri="{FF2B5EF4-FFF2-40B4-BE49-F238E27FC236}">
                <a16:creationId xmlns:a16="http://schemas.microsoft.com/office/drawing/2014/main" id="{9A6CA43E-7BEF-D3D5-3161-387B52246D5A}"/>
              </a:ext>
            </a:extLst>
          </p:cNvPr>
          <p:cNvSpPr/>
          <p:nvPr/>
        </p:nvSpPr>
        <p:spPr>
          <a:xfrm>
            <a:off x="7909755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3" name="Freeform: Shape 552">
            <a:extLst>
              <a:ext uri="{FF2B5EF4-FFF2-40B4-BE49-F238E27FC236}">
                <a16:creationId xmlns:a16="http://schemas.microsoft.com/office/drawing/2014/main" id="{9B2F9EBC-1808-451C-F847-460C55F7B9E6}"/>
              </a:ext>
            </a:extLst>
          </p:cNvPr>
          <p:cNvSpPr/>
          <p:nvPr/>
        </p:nvSpPr>
        <p:spPr>
          <a:xfrm>
            <a:off x="7946623" y="3056513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5" name="Freeform: Shape 554">
            <a:extLst>
              <a:ext uri="{FF2B5EF4-FFF2-40B4-BE49-F238E27FC236}">
                <a16:creationId xmlns:a16="http://schemas.microsoft.com/office/drawing/2014/main" id="{6F0614D0-00A0-4420-9C35-E9B4E7E4018D}"/>
              </a:ext>
            </a:extLst>
          </p:cNvPr>
          <p:cNvSpPr/>
          <p:nvPr/>
        </p:nvSpPr>
        <p:spPr>
          <a:xfrm>
            <a:off x="8260284" y="1462890"/>
            <a:ext cx="1393534" cy="1737394"/>
          </a:xfrm>
          <a:custGeom>
            <a:avLst/>
            <a:gdLst>
              <a:gd name="connsiteX0" fmla="*/ 0 w 1393534"/>
              <a:gd name="connsiteY0" fmla="*/ 0 h 1737394"/>
              <a:gd name="connsiteX1" fmla="*/ 1393534 w 1393534"/>
              <a:gd name="connsiteY1" fmla="*/ 0 h 1737394"/>
              <a:gd name="connsiteX2" fmla="*/ 1393534 w 1393534"/>
              <a:gd name="connsiteY2" fmla="*/ 1737394 h 1737394"/>
              <a:gd name="connsiteX3" fmla="*/ 0 w 1393534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34" h="1737394">
                <a:moveTo>
                  <a:pt x="0" y="0"/>
                </a:moveTo>
                <a:lnTo>
                  <a:pt x="1393534" y="0"/>
                </a:lnTo>
                <a:lnTo>
                  <a:pt x="1393534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4" name="Freeform: Shape 563">
            <a:extLst>
              <a:ext uri="{FF2B5EF4-FFF2-40B4-BE49-F238E27FC236}">
                <a16:creationId xmlns:a16="http://schemas.microsoft.com/office/drawing/2014/main" id="{A283AED9-540A-5738-EBB4-CAAF824084C3}"/>
              </a:ext>
            </a:extLst>
          </p:cNvPr>
          <p:cNvSpPr/>
          <p:nvPr/>
        </p:nvSpPr>
        <p:spPr>
          <a:xfrm>
            <a:off x="8268902" y="1471507"/>
            <a:ext cx="172037" cy="172016"/>
          </a:xfrm>
          <a:custGeom>
            <a:avLst/>
            <a:gdLst>
              <a:gd name="connsiteX0" fmla="*/ 10 w 172037"/>
              <a:gd name="connsiteY0" fmla="*/ 10 h 172016"/>
              <a:gd name="connsiteX1" fmla="*/ 172047 w 172037"/>
              <a:gd name="connsiteY1" fmla="*/ 10 h 172016"/>
              <a:gd name="connsiteX2" fmla="*/ 172047 w 172037"/>
              <a:gd name="connsiteY2" fmla="*/ 172026 h 172016"/>
              <a:gd name="connsiteX3" fmla="*/ 10 w 172037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5" name="Freeform: Shape 564">
            <a:extLst>
              <a:ext uri="{FF2B5EF4-FFF2-40B4-BE49-F238E27FC236}">
                <a16:creationId xmlns:a16="http://schemas.microsoft.com/office/drawing/2014/main" id="{0A3F9716-7E07-0530-DC3A-6D122DDAE4C8}"/>
              </a:ext>
            </a:extLst>
          </p:cNvPr>
          <p:cNvSpPr/>
          <p:nvPr/>
        </p:nvSpPr>
        <p:spPr>
          <a:xfrm>
            <a:off x="8305769" y="1508370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6" name="Freeform: Shape 565">
            <a:extLst>
              <a:ext uri="{FF2B5EF4-FFF2-40B4-BE49-F238E27FC236}">
                <a16:creationId xmlns:a16="http://schemas.microsoft.com/office/drawing/2014/main" id="{F614E1DB-758C-992B-D4D5-BE040A1CDCA0}"/>
              </a:ext>
            </a:extLst>
          </p:cNvPr>
          <p:cNvSpPr/>
          <p:nvPr/>
        </p:nvSpPr>
        <p:spPr>
          <a:xfrm>
            <a:off x="8268902" y="164352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7" name="Freeform: Shape 566">
            <a:extLst>
              <a:ext uri="{FF2B5EF4-FFF2-40B4-BE49-F238E27FC236}">
                <a16:creationId xmlns:a16="http://schemas.microsoft.com/office/drawing/2014/main" id="{C1CA31B9-C09E-462A-E6D2-700C274689C3}"/>
              </a:ext>
            </a:extLst>
          </p:cNvPr>
          <p:cNvSpPr/>
          <p:nvPr/>
        </p:nvSpPr>
        <p:spPr>
          <a:xfrm>
            <a:off x="8311911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8" name="Freeform: Shape 567">
            <a:extLst>
              <a:ext uri="{FF2B5EF4-FFF2-40B4-BE49-F238E27FC236}">
                <a16:creationId xmlns:a16="http://schemas.microsoft.com/office/drawing/2014/main" id="{BC1D8A3F-82E1-A36E-2B0F-D72B2CC05013}"/>
              </a:ext>
            </a:extLst>
          </p:cNvPr>
          <p:cNvSpPr/>
          <p:nvPr/>
        </p:nvSpPr>
        <p:spPr>
          <a:xfrm>
            <a:off x="8311911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9" name="Freeform: Shape 568">
            <a:extLst>
              <a:ext uri="{FF2B5EF4-FFF2-40B4-BE49-F238E27FC236}">
                <a16:creationId xmlns:a16="http://schemas.microsoft.com/office/drawing/2014/main" id="{04C02C8C-947F-89A4-8F95-54F07AD8E66A}"/>
              </a:ext>
            </a:extLst>
          </p:cNvPr>
          <p:cNvSpPr/>
          <p:nvPr/>
        </p:nvSpPr>
        <p:spPr>
          <a:xfrm>
            <a:off x="8268902" y="1815539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0" name="Freeform: Shape 569">
            <a:extLst>
              <a:ext uri="{FF2B5EF4-FFF2-40B4-BE49-F238E27FC236}">
                <a16:creationId xmlns:a16="http://schemas.microsoft.com/office/drawing/2014/main" id="{99B02E83-74A1-500C-B6AE-E7D829C9D307}"/>
              </a:ext>
            </a:extLst>
          </p:cNvPr>
          <p:cNvSpPr/>
          <p:nvPr/>
        </p:nvSpPr>
        <p:spPr>
          <a:xfrm>
            <a:off x="8305769" y="1852401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1" name="Freeform: Shape 570">
            <a:extLst>
              <a:ext uri="{FF2B5EF4-FFF2-40B4-BE49-F238E27FC236}">
                <a16:creationId xmlns:a16="http://schemas.microsoft.com/office/drawing/2014/main" id="{8D7CBD1D-CE76-836F-0532-17356900A535}"/>
              </a:ext>
            </a:extLst>
          </p:cNvPr>
          <p:cNvSpPr/>
          <p:nvPr/>
        </p:nvSpPr>
        <p:spPr>
          <a:xfrm>
            <a:off x="8268902" y="198755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2" name="Freeform: Shape 571">
            <a:extLst>
              <a:ext uri="{FF2B5EF4-FFF2-40B4-BE49-F238E27FC236}">
                <a16:creationId xmlns:a16="http://schemas.microsoft.com/office/drawing/2014/main" id="{63DA0E19-D928-5356-F70D-BD9CC7935B3C}"/>
              </a:ext>
            </a:extLst>
          </p:cNvPr>
          <p:cNvSpPr/>
          <p:nvPr/>
        </p:nvSpPr>
        <p:spPr>
          <a:xfrm>
            <a:off x="8311911" y="203055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3" name="Freeform: Shape 572">
            <a:extLst>
              <a:ext uri="{FF2B5EF4-FFF2-40B4-BE49-F238E27FC236}">
                <a16:creationId xmlns:a16="http://schemas.microsoft.com/office/drawing/2014/main" id="{846A93AB-E90C-16B7-5230-23E96B9728BE}"/>
              </a:ext>
            </a:extLst>
          </p:cNvPr>
          <p:cNvSpPr/>
          <p:nvPr/>
        </p:nvSpPr>
        <p:spPr>
          <a:xfrm>
            <a:off x="8311911" y="203055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4" name="Freeform: Shape 573">
            <a:extLst>
              <a:ext uri="{FF2B5EF4-FFF2-40B4-BE49-F238E27FC236}">
                <a16:creationId xmlns:a16="http://schemas.microsoft.com/office/drawing/2014/main" id="{2CC119D7-5134-36A1-5936-444BF14788CD}"/>
              </a:ext>
            </a:extLst>
          </p:cNvPr>
          <p:cNvSpPr/>
          <p:nvPr/>
        </p:nvSpPr>
        <p:spPr>
          <a:xfrm>
            <a:off x="8268902" y="2159571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5" name="Freeform: Shape 574">
            <a:extLst>
              <a:ext uri="{FF2B5EF4-FFF2-40B4-BE49-F238E27FC236}">
                <a16:creationId xmlns:a16="http://schemas.microsoft.com/office/drawing/2014/main" id="{2C07B2F9-7947-8930-94B1-F5400020D0FA}"/>
              </a:ext>
            </a:extLst>
          </p:cNvPr>
          <p:cNvSpPr/>
          <p:nvPr/>
        </p:nvSpPr>
        <p:spPr>
          <a:xfrm>
            <a:off x="8305769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6" name="Freeform: Shape 575">
            <a:extLst>
              <a:ext uri="{FF2B5EF4-FFF2-40B4-BE49-F238E27FC236}">
                <a16:creationId xmlns:a16="http://schemas.microsoft.com/office/drawing/2014/main" id="{718670B8-3CDE-D8F1-7AAF-1E4AF1634C56}"/>
              </a:ext>
            </a:extLst>
          </p:cNvPr>
          <p:cNvSpPr/>
          <p:nvPr/>
        </p:nvSpPr>
        <p:spPr>
          <a:xfrm>
            <a:off x="8268902" y="2331587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7" name="Freeform: Shape 576">
            <a:extLst>
              <a:ext uri="{FF2B5EF4-FFF2-40B4-BE49-F238E27FC236}">
                <a16:creationId xmlns:a16="http://schemas.microsoft.com/office/drawing/2014/main" id="{7E797CB8-B916-F87C-18AA-610D30836B98}"/>
              </a:ext>
            </a:extLst>
          </p:cNvPr>
          <p:cNvSpPr/>
          <p:nvPr/>
        </p:nvSpPr>
        <p:spPr>
          <a:xfrm>
            <a:off x="8311911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8" name="Freeform: Shape 577">
            <a:extLst>
              <a:ext uri="{FF2B5EF4-FFF2-40B4-BE49-F238E27FC236}">
                <a16:creationId xmlns:a16="http://schemas.microsoft.com/office/drawing/2014/main" id="{E5951AA8-3EE5-95EE-9E44-A3F97016CD50}"/>
              </a:ext>
            </a:extLst>
          </p:cNvPr>
          <p:cNvSpPr/>
          <p:nvPr/>
        </p:nvSpPr>
        <p:spPr>
          <a:xfrm>
            <a:off x="8311911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9" name="Freeform: Shape 578">
            <a:extLst>
              <a:ext uri="{FF2B5EF4-FFF2-40B4-BE49-F238E27FC236}">
                <a16:creationId xmlns:a16="http://schemas.microsoft.com/office/drawing/2014/main" id="{443EA60E-8CF6-289F-A0F7-222ABF4771B4}"/>
              </a:ext>
            </a:extLst>
          </p:cNvPr>
          <p:cNvSpPr/>
          <p:nvPr/>
        </p:nvSpPr>
        <p:spPr>
          <a:xfrm>
            <a:off x="8268902" y="250360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0" name="Freeform: Shape 579">
            <a:extLst>
              <a:ext uri="{FF2B5EF4-FFF2-40B4-BE49-F238E27FC236}">
                <a16:creationId xmlns:a16="http://schemas.microsoft.com/office/drawing/2014/main" id="{4AD3C0C2-BDD5-B9D7-917E-83935C6B3E66}"/>
              </a:ext>
            </a:extLst>
          </p:cNvPr>
          <p:cNvSpPr/>
          <p:nvPr/>
        </p:nvSpPr>
        <p:spPr>
          <a:xfrm>
            <a:off x="8268902" y="2675618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1" name="Freeform: Shape 580">
            <a:extLst>
              <a:ext uri="{FF2B5EF4-FFF2-40B4-BE49-F238E27FC236}">
                <a16:creationId xmlns:a16="http://schemas.microsoft.com/office/drawing/2014/main" id="{9945F68D-F19B-DC38-31D1-64B67E012023}"/>
              </a:ext>
            </a:extLst>
          </p:cNvPr>
          <p:cNvSpPr/>
          <p:nvPr/>
        </p:nvSpPr>
        <p:spPr>
          <a:xfrm>
            <a:off x="8311911" y="2718622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2" name="Freeform: Shape 581">
            <a:extLst>
              <a:ext uri="{FF2B5EF4-FFF2-40B4-BE49-F238E27FC236}">
                <a16:creationId xmlns:a16="http://schemas.microsoft.com/office/drawing/2014/main" id="{0939B4BC-D2FC-2B96-B79B-6E3F81AB2E17}"/>
              </a:ext>
            </a:extLst>
          </p:cNvPr>
          <p:cNvSpPr/>
          <p:nvPr/>
        </p:nvSpPr>
        <p:spPr>
          <a:xfrm>
            <a:off x="8311911" y="2718622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3" name="Freeform: Shape 582">
            <a:extLst>
              <a:ext uri="{FF2B5EF4-FFF2-40B4-BE49-F238E27FC236}">
                <a16:creationId xmlns:a16="http://schemas.microsoft.com/office/drawing/2014/main" id="{BF189F14-02B8-FCE6-04D9-61BB849234F5}"/>
              </a:ext>
            </a:extLst>
          </p:cNvPr>
          <p:cNvSpPr/>
          <p:nvPr/>
        </p:nvSpPr>
        <p:spPr>
          <a:xfrm>
            <a:off x="8268902" y="2847634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4" name="Freeform: Shape 583">
            <a:extLst>
              <a:ext uri="{FF2B5EF4-FFF2-40B4-BE49-F238E27FC236}">
                <a16:creationId xmlns:a16="http://schemas.microsoft.com/office/drawing/2014/main" id="{96109E98-67C5-9326-83A7-34FC2D6B33E0}"/>
              </a:ext>
            </a:extLst>
          </p:cNvPr>
          <p:cNvSpPr/>
          <p:nvPr/>
        </p:nvSpPr>
        <p:spPr>
          <a:xfrm>
            <a:off x="8311911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5" name="Freeform: Shape 584">
            <a:extLst>
              <a:ext uri="{FF2B5EF4-FFF2-40B4-BE49-F238E27FC236}">
                <a16:creationId xmlns:a16="http://schemas.microsoft.com/office/drawing/2014/main" id="{A5AA8B1A-2BC9-10A7-06D2-7865DDD477FB}"/>
              </a:ext>
            </a:extLst>
          </p:cNvPr>
          <p:cNvSpPr/>
          <p:nvPr/>
        </p:nvSpPr>
        <p:spPr>
          <a:xfrm>
            <a:off x="8311911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6" name="Freeform: Shape 585">
            <a:extLst>
              <a:ext uri="{FF2B5EF4-FFF2-40B4-BE49-F238E27FC236}">
                <a16:creationId xmlns:a16="http://schemas.microsoft.com/office/drawing/2014/main" id="{F545F97D-6323-9E55-10BD-32DDE892EA37}"/>
              </a:ext>
            </a:extLst>
          </p:cNvPr>
          <p:cNvSpPr/>
          <p:nvPr/>
        </p:nvSpPr>
        <p:spPr>
          <a:xfrm>
            <a:off x="8268902" y="3019650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7" name="Freeform: Shape 586">
            <a:extLst>
              <a:ext uri="{FF2B5EF4-FFF2-40B4-BE49-F238E27FC236}">
                <a16:creationId xmlns:a16="http://schemas.microsoft.com/office/drawing/2014/main" id="{91AD3E64-D03A-6B3C-4CAD-8892177F948E}"/>
              </a:ext>
            </a:extLst>
          </p:cNvPr>
          <p:cNvSpPr/>
          <p:nvPr/>
        </p:nvSpPr>
        <p:spPr>
          <a:xfrm>
            <a:off x="8311911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8" name="Freeform: Shape 587">
            <a:extLst>
              <a:ext uri="{FF2B5EF4-FFF2-40B4-BE49-F238E27FC236}">
                <a16:creationId xmlns:a16="http://schemas.microsoft.com/office/drawing/2014/main" id="{5BC9903D-89CA-EECB-74AC-8FCD5F0A77CF}"/>
              </a:ext>
            </a:extLst>
          </p:cNvPr>
          <p:cNvSpPr/>
          <p:nvPr/>
        </p:nvSpPr>
        <p:spPr>
          <a:xfrm>
            <a:off x="8311911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9" name="Freeform: Shape 588">
            <a:extLst>
              <a:ext uri="{FF2B5EF4-FFF2-40B4-BE49-F238E27FC236}">
                <a16:creationId xmlns:a16="http://schemas.microsoft.com/office/drawing/2014/main" id="{77EF65B3-80EC-9E0F-FC26-A53DAA0EAA57}"/>
              </a:ext>
            </a:extLst>
          </p:cNvPr>
          <p:cNvSpPr/>
          <p:nvPr/>
        </p:nvSpPr>
        <p:spPr>
          <a:xfrm>
            <a:off x="8440940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0" name="Freeform: Shape 589">
            <a:extLst>
              <a:ext uri="{FF2B5EF4-FFF2-40B4-BE49-F238E27FC236}">
                <a16:creationId xmlns:a16="http://schemas.microsoft.com/office/drawing/2014/main" id="{6BEC7560-3C75-E6D9-417E-02A18BB8BB43}"/>
              </a:ext>
            </a:extLst>
          </p:cNvPr>
          <p:cNvSpPr/>
          <p:nvPr/>
        </p:nvSpPr>
        <p:spPr>
          <a:xfrm>
            <a:off x="8440940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1" name="Freeform: Shape 590">
            <a:extLst>
              <a:ext uri="{FF2B5EF4-FFF2-40B4-BE49-F238E27FC236}">
                <a16:creationId xmlns:a16="http://schemas.microsoft.com/office/drawing/2014/main" id="{677834CA-F375-EA46-F83D-1F506C2AA5BB}"/>
              </a:ext>
            </a:extLst>
          </p:cNvPr>
          <p:cNvSpPr/>
          <p:nvPr/>
        </p:nvSpPr>
        <p:spPr>
          <a:xfrm>
            <a:off x="8483949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2" name="Freeform: Shape 591">
            <a:extLst>
              <a:ext uri="{FF2B5EF4-FFF2-40B4-BE49-F238E27FC236}">
                <a16:creationId xmlns:a16="http://schemas.microsoft.com/office/drawing/2014/main" id="{D1F9DA0D-30F8-A020-0566-D026F5B8D60F}"/>
              </a:ext>
            </a:extLst>
          </p:cNvPr>
          <p:cNvSpPr/>
          <p:nvPr/>
        </p:nvSpPr>
        <p:spPr>
          <a:xfrm>
            <a:off x="8483949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3" name="Freeform: Shape 592">
            <a:extLst>
              <a:ext uri="{FF2B5EF4-FFF2-40B4-BE49-F238E27FC236}">
                <a16:creationId xmlns:a16="http://schemas.microsoft.com/office/drawing/2014/main" id="{E2391FEB-F3A5-2E22-9406-06073DA60626}"/>
              </a:ext>
            </a:extLst>
          </p:cNvPr>
          <p:cNvSpPr/>
          <p:nvPr/>
        </p:nvSpPr>
        <p:spPr>
          <a:xfrm>
            <a:off x="8440940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4" name="Freeform: Shape 593">
            <a:extLst>
              <a:ext uri="{FF2B5EF4-FFF2-40B4-BE49-F238E27FC236}">
                <a16:creationId xmlns:a16="http://schemas.microsoft.com/office/drawing/2014/main" id="{19D3D621-3DD8-E5E8-13C0-502F5A5AFB97}"/>
              </a:ext>
            </a:extLst>
          </p:cNvPr>
          <p:cNvSpPr/>
          <p:nvPr/>
        </p:nvSpPr>
        <p:spPr>
          <a:xfrm>
            <a:off x="8483949" y="1858543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5" name="Freeform: Shape 594">
            <a:extLst>
              <a:ext uri="{FF2B5EF4-FFF2-40B4-BE49-F238E27FC236}">
                <a16:creationId xmlns:a16="http://schemas.microsoft.com/office/drawing/2014/main" id="{F9B3060B-5781-4C15-125B-22CFDE55C8B6}"/>
              </a:ext>
            </a:extLst>
          </p:cNvPr>
          <p:cNvSpPr/>
          <p:nvPr/>
        </p:nvSpPr>
        <p:spPr>
          <a:xfrm>
            <a:off x="8483949" y="1858543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6" name="Freeform: Shape 595">
            <a:extLst>
              <a:ext uri="{FF2B5EF4-FFF2-40B4-BE49-F238E27FC236}">
                <a16:creationId xmlns:a16="http://schemas.microsoft.com/office/drawing/2014/main" id="{4E0345D8-6B7D-AB32-1D66-E274B2961F5C}"/>
              </a:ext>
            </a:extLst>
          </p:cNvPr>
          <p:cNvSpPr/>
          <p:nvPr/>
        </p:nvSpPr>
        <p:spPr>
          <a:xfrm>
            <a:off x="8440940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7" name="Freeform: Shape 596">
            <a:extLst>
              <a:ext uri="{FF2B5EF4-FFF2-40B4-BE49-F238E27FC236}">
                <a16:creationId xmlns:a16="http://schemas.microsoft.com/office/drawing/2014/main" id="{D253AB33-D91A-13F5-035A-D6855DBAF13D}"/>
              </a:ext>
            </a:extLst>
          </p:cNvPr>
          <p:cNvSpPr/>
          <p:nvPr/>
        </p:nvSpPr>
        <p:spPr>
          <a:xfrm>
            <a:off x="8483949" y="203055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8" name="Freeform: Shape 597">
            <a:extLst>
              <a:ext uri="{FF2B5EF4-FFF2-40B4-BE49-F238E27FC236}">
                <a16:creationId xmlns:a16="http://schemas.microsoft.com/office/drawing/2014/main" id="{25494D1B-F7DF-5674-54CC-F4D56B42BF22}"/>
              </a:ext>
            </a:extLst>
          </p:cNvPr>
          <p:cNvSpPr/>
          <p:nvPr/>
        </p:nvSpPr>
        <p:spPr>
          <a:xfrm>
            <a:off x="8483949" y="203055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9" name="Freeform: Shape 598">
            <a:extLst>
              <a:ext uri="{FF2B5EF4-FFF2-40B4-BE49-F238E27FC236}">
                <a16:creationId xmlns:a16="http://schemas.microsoft.com/office/drawing/2014/main" id="{66502521-976F-E476-3C1A-82E81E77DC5F}"/>
              </a:ext>
            </a:extLst>
          </p:cNvPr>
          <p:cNvSpPr/>
          <p:nvPr/>
        </p:nvSpPr>
        <p:spPr>
          <a:xfrm>
            <a:off x="8440940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0" name="Freeform: Shape 599">
            <a:extLst>
              <a:ext uri="{FF2B5EF4-FFF2-40B4-BE49-F238E27FC236}">
                <a16:creationId xmlns:a16="http://schemas.microsoft.com/office/drawing/2014/main" id="{59084A1C-4F1B-B9DB-18B6-F665FC3A7D00}"/>
              </a:ext>
            </a:extLst>
          </p:cNvPr>
          <p:cNvSpPr/>
          <p:nvPr/>
        </p:nvSpPr>
        <p:spPr>
          <a:xfrm>
            <a:off x="8440940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1" name="Freeform: Shape 600">
            <a:extLst>
              <a:ext uri="{FF2B5EF4-FFF2-40B4-BE49-F238E27FC236}">
                <a16:creationId xmlns:a16="http://schemas.microsoft.com/office/drawing/2014/main" id="{44758DDB-C907-E9B4-199D-213808BCDC4C}"/>
              </a:ext>
            </a:extLst>
          </p:cNvPr>
          <p:cNvSpPr/>
          <p:nvPr/>
        </p:nvSpPr>
        <p:spPr>
          <a:xfrm>
            <a:off x="8477806" y="2368450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2" name="Freeform: Shape 601">
            <a:extLst>
              <a:ext uri="{FF2B5EF4-FFF2-40B4-BE49-F238E27FC236}">
                <a16:creationId xmlns:a16="http://schemas.microsoft.com/office/drawing/2014/main" id="{0559D017-4013-68A1-C75B-77D471CAD618}"/>
              </a:ext>
            </a:extLst>
          </p:cNvPr>
          <p:cNvSpPr/>
          <p:nvPr/>
        </p:nvSpPr>
        <p:spPr>
          <a:xfrm>
            <a:off x="8440940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3" name="Freeform: Shape 602">
            <a:extLst>
              <a:ext uri="{FF2B5EF4-FFF2-40B4-BE49-F238E27FC236}">
                <a16:creationId xmlns:a16="http://schemas.microsoft.com/office/drawing/2014/main" id="{32C522CE-C944-E7D9-1430-25E57FB83633}"/>
              </a:ext>
            </a:extLst>
          </p:cNvPr>
          <p:cNvSpPr/>
          <p:nvPr/>
        </p:nvSpPr>
        <p:spPr>
          <a:xfrm>
            <a:off x="8477806" y="2540466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4" name="Freeform: Shape 603">
            <a:extLst>
              <a:ext uri="{FF2B5EF4-FFF2-40B4-BE49-F238E27FC236}">
                <a16:creationId xmlns:a16="http://schemas.microsoft.com/office/drawing/2014/main" id="{5E65CCC2-AAC2-BB16-FA18-0ADEAC7A44B7}"/>
              </a:ext>
            </a:extLst>
          </p:cNvPr>
          <p:cNvSpPr/>
          <p:nvPr/>
        </p:nvSpPr>
        <p:spPr>
          <a:xfrm>
            <a:off x="8440940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5" name="Freeform: Shape 604">
            <a:extLst>
              <a:ext uri="{FF2B5EF4-FFF2-40B4-BE49-F238E27FC236}">
                <a16:creationId xmlns:a16="http://schemas.microsoft.com/office/drawing/2014/main" id="{ED545539-F2C2-DF59-7B13-AC18D226B488}"/>
              </a:ext>
            </a:extLst>
          </p:cNvPr>
          <p:cNvSpPr/>
          <p:nvPr/>
        </p:nvSpPr>
        <p:spPr>
          <a:xfrm>
            <a:off x="8440940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6" name="Freeform: Shape 605">
            <a:extLst>
              <a:ext uri="{FF2B5EF4-FFF2-40B4-BE49-F238E27FC236}">
                <a16:creationId xmlns:a16="http://schemas.microsoft.com/office/drawing/2014/main" id="{14F2B227-52B8-51F2-DBE7-8D55DC808937}"/>
              </a:ext>
            </a:extLst>
          </p:cNvPr>
          <p:cNvSpPr/>
          <p:nvPr/>
        </p:nvSpPr>
        <p:spPr>
          <a:xfrm>
            <a:off x="8483949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7" name="Freeform: Shape 606">
            <a:extLst>
              <a:ext uri="{FF2B5EF4-FFF2-40B4-BE49-F238E27FC236}">
                <a16:creationId xmlns:a16="http://schemas.microsoft.com/office/drawing/2014/main" id="{AB22763F-2DFB-DAAD-CD13-63E81FB16EE0}"/>
              </a:ext>
            </a:extLst>
          </p:cNvPr>
          <p:cNvSpPr/>
          <p:nvPr/>
        </p:nvSpPr>
        <p:spPr>
          <a:xfrm>
            <a:off x="8483949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8" name="Freeform: Shape 607">
            <a:extLst>
              <a:ext uri="{FF2B5EF4-FFF2-40B4-BE49-F238E27FC236}">
                <a16:creationId xmlns:a16="http://schemas.microsoft.com/office/drawing/2014/main" id="{F17C87FF-1D9F-1E16-D764-B7F86D2E1838}"/>
              </a:ext>
            </a:extLst>
          </p:cNvPr>
          <p:cNvSpPr/>
          <p:nvPr/>
        </p:nvSpPr>
        <p:spPr>
          <a:xfrm>
            <a:off x="8440940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9" name="Freeform: Shape 608">
            <a:extLst>
              <a:ext uri="{FF2B5EF4-FFF2-40B4-BE49-F238E27FC236}">
                <a16:creationId xmlns:a16="http://schemas.microsoft.com/office/drawing/2014/main" id="{6A236A8F-C6AD-AF4E-AFEF-D9D9AB32FECC}"/>
              </a:ext>
            </a:extLst>
          </p:cNvPr>
          <p:cNvSpPr/>
          <p:nvPr/>
        </p:nvSpPr>
        <p:spPr>
          <a:xfrm>
            <a:off x="8477806" y="305651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0" name="Freeform: Shape 609">
            <a:extLst>
              <a:ext uri="{FF2B5EF4-FFF2-40B4-BE49-F238E27FC236}">
                <a16:creationId xmlns:a16="http://schemas.microsoft.com/office/drawing/2014/main" id="{F5DBB38C-8417-920C-BAE7-6495B58EFA7C}"/>
              </a:ext>
            </a:extLst>
          </p:cNvPr>
          <p:cNvSpPr/>
          <p:nvPr/>
        </p:nvSpPr>
        <p:spPr>
          <a:xfrm>
            <a:off x="8612977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1" name="Freeform: Shape 610">
            <a:extLst>
              <a:ext uri="{FF2B5EF4-FFF2-40B4-BE49-F238E27FC236}">
                <a16:creationId xmlns:a16="http://schemas.microsoft.com/office/drawing/2014/main" id="{72ED191D-D60F-FEAC-2B48-DF3838C09F22}"/>
              </a:ext>
            </a:extLst>
          </p:cNvPr>
          <p:cNvSpPr/>
          <p:nvPr/>
        </p:nvSpPr>
        <p:spPr>
          <a:xfrm>
            <a:off x="8612977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2" name="Freeform: Shape 611">
            <a:extLst>
              <a:ext uri="{FF2B5EF4-FFF2-40B4-BE49-F238E27FC236}">
                <a16:creationId xmlns:a16="http://schemas.microsoft.com/office/drawing/2014/main" id="{2243996F-83CA-251A-6052-970597E0F6D6}"/>
              </a:ext>
            </a:extLst>
          </p:cNvPr>
          <p:cNvSpPr/>
          <p:nvPr/>
        </p:nvSpPr>
        <p:spPr>
          <a:xfrm>
            <a:off x="8612977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3" name="Freeform: Shape 612">
            <a:extLst>
              <a:ext uri="{FF2B5EF4-FFF2-40B4-BE49-F238E27FC236}">
                <a16:creationId xmlns:a16="http://schemas.microsoft.com/office/drawing/2014/main" id="{DC9CB1CF-426A-A1AA-093B-BF4FF859C5E4}"/>
              </a:ext>
            </a:extLst>
          </p:cNvPr>
          <p:cNvSpPr/>
          <p:nvPr/>
        </p:nvSpPr>
        <p:spPr>
          <a:xfrm>
            <a:off x="8649843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4" name="Freeform: Shape 613">
            <a:extLst>
              <a:ext uri="{FF2B5EF4-FFF2-40B4-BE49-F238E27FC236}">
                <a16:creationId xmlns:a16="http://schemas.microsoft.com/office/drawing/2014/main" id="{58C573EE-BFBD-4130-F2F6-F619F7A0C8CF}"/>
              </a:ext>
            </a:extLst>
          </p:cNvPr>
          <p:cNvSpPr/>
          <p:nvPr/>
        </p:nvSpPr>
        <p:spPr>
          <a:xfrm>
            <a:off x="8612977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5" name="Freeform: Shape 614">
            <a:extLst>
              <a:ext uri="{FF2B5EF4-FFF2-40B4-BE49-F238E27FC236}">
                <a16:creationId xmlns:a16="http://schemas.microsoft.com/office/drawing/2014/main" id="{FC1DCB89-FC25-99CE-1C13-FFFFD25C7693}"/>
              </a:ext>
            </a:extLst>
          </p:cNvPr>
          <p:cNvSpPr/>
          <p:nvPr/>
        </p:nvSpPr>
        <p:spPr>
          <a:xfrm>
            <a:off x="8649843" y="2368450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6" name="Freeform: Shape 615">
            <a:extLst>
              <a:ext uri="{FF2B5EF4-FFF2-40B4-BE49-F238E27FC236}">
                <a16:creationId xmlns:a16="http://schemas.microsoft.com/office/drawing/2014/main" id="{B75AD05A-14AA-F902-A4A6-5C8360AA67D0}"/>
              </a:ext>
            </a:extLst>
          </p:cNvPr>
          <p:cNvSpPr/>
          <p:nvPr/>
        </p:nvSpPr>
        <p:spPr>
          <a:xfrm>
            <a:off x="8785014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7" name="Freeform: Shape 616">
            <a:extLst>
              <a:ext uri="{FF2B5EF4-FFF2-40B4-BE49-F238E27FC236}">
                <a16:creationId xmlns:a16="http://schemas.microsoft.com/office/drawing/2014/main" id="{BD6DD8AA-AA9C-5655-B803-BC8267659430}"/>
              </a:ext>
            </a:extLst>
          </p:cNvPr>
          <p:cNvSpPr/>
          <p:nvPr/>
        </p:nvSpPr>
        <p:spPr>
          <a:xfrm>
            <a:off x="8785014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8" name="Freeform: Shape 617">
            <a:extLst>
              <a:ext uri="{FF2B5EF4-FFF2-40B4-BE49-F238E27FC236}">
                <a16:creationId xmlns:a16="http://schemas.microsoft.com/office/drawing/2014/main" id="{4F24B65A-032A-985E-121E-F0E3D69A71C2}"/>
              </a:ext>
            </a:extLst>
          </p:cNvPr>
          <p:cNvSpPr/>
          <p:nvPr/>
        </p:nvSpPr>
        <p:spPr>
          <a:xfrm>
            <a:off x="8821880" y="168038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9" name="Freeform: Shape 618">
            <a:extLst>
              <a:ext uri="{FF2B5EF4-FFF2-40B4-BE49-F238E27FC236}">
                <a16:creationId xmlns:a16="http://schemas.microsoft.com/office/drawing/2014/main" id="{2EAF4981-8DD0-67E6-0426-73957887C41A}"/>
              </a:ext>
            </a:extLst>
          </p:cNvPr>
          <p:cNvSpPr/>
          <p:nvPr/>
        </p:nvSpPr>
        <p:spPr>
          <a:xfrm>
            <a:off x="8785014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0" name="Freeform: Shape 619">
            <a:extLst>
              <a:ext uri="{FF2B5EF4-FFF2-40B4-BE49-F238E27FC236}">
                <a16:creationId xmlns:a16="http://schemas.microsoft.com/office/drawing/2014/main" id="{74F7204B-9B56-DF7E-4000-D594C3D859BB}"/>
              </a:ext>
            </a:extLst>
          </p:cNvPr>
          <p:cNvSpPr/>
          <p:nvPr/>
        </p:nvSpPr>
        <p:spPr>
          <a:xfrm>
            <a:off x="8785014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1" name="Freeform: Shape 620">
            <a:extLst>
              <a:ext uri="{FF2B5EF4-FFF2-40B4-BE49-F238E27FC236}">
                <a16:creationId xmlns:a16="http://schemas.microsoft.com/office/drawing/2014/main" id="{B91F2F81-1044-D3E7-0836-6CB7551C119E}"/>
              </a:ext>
            </a:extLst>
          </p:cNvPr>
          <p:cNvSpPr/>
          <p:nvPr/>
        </p:nvSpPr>
        <p:spPr>
          <a:xfrm>
            <a:off x="8828023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2" name="Freeform: Shape 621">
            <a:extLst>
              <a:ext uri="{FF2B5EF4-FFF2-40B4-BE49-F238E27FC236}">
                <a16:creationId xmlns:a16="http://schemas.microsoft.com/office/drawing/2014/main" id="{EDB1AEC0-2073-C019-BDFB-353ED0D30876}"/>
              </a:ext>
            </a:extLst>
          </p:cNvPr>
          <p:cNvSpPr/>
          <p:nvPr/>
        </p:nvSpPr>
        <p:spPr>
          <a:xfrm>
            <a:off x="8828023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3" name="Freeform: Shape 622">
            <a:extLst>
              <a:ext uri="{FF2B5EF4-FFF2-40B4-BE49-F238E27FC236}">
                <a16:creationId xmlns:a16="http://schemas.microsoft.com/office/drawing/2014/main" id="{C9D0F6C3-14E9-80C6-05B4-6E52976CFD4C}"/>
              </a:ext>
            </a:extLst>
          </p:cNvPr>
          <p:cNvSpPr/>
          <p:nvPr/>
        </p:nvSpPr>
        <p:spPr>
          <a:xfrm>
            <a:off x="8957051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4" name="Freeform: Shape 623">
            <a:extLst>
              <a:ext uri="{FF2B5EF4-FFF2-40B4-BE49-F238E27FC236}">
                <a16:creationId xmlns:a16="http://schemas.microsoft.com/office/drawing/2014/main" id="{A3CE1C88-9700-E269-9C37-7AF6551C6CF0}"/>
              </a:ext>
            </a:extLst>
          </p:cNvPr>
          <p:cNvSpPr/>
          <p:nvPr/>
        </p:nvSpPr>
        <p:spPr>
          <a:xfrm>
            <a:off x="9000060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5" name="Freeform: Shape 624">
            <a:extLst>
              <a:ext uri="{FF2B5EF4-FFF2-40B4-BE49-F238E27FC236}">
                <a16:creationId xmlns:a16="http://schemas.microsoft.com/office/drawing/2014/main" id="{38FA585F-8E6A-1363-80DA-72F6E014ED71}"/>
              </a:ext>
            </a:extLst>
          </p:cNvPr>
          <p:cNvSpPr/>
          <p:nvPr/>
        </p:nvSpPr>
        <p:spPr>
          <a:xfrm>
            <a:off x="9000060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6" name="Freeform: Shape 625">
            <a:extLst>
              <a:ext uri="{FF2B5EF4-FFF2-40B4-BE49-F238E27FC236}">
                <a16:creationId xmlns:a16="http://schemas.microsoft.com/office/drawing/2014/main" id="{D8AFDFFD-A16F-12D1-BFF6-D27ED39763AB}"/>
              </a:ext>
            </a:extLst>
          </p:cNvPr>
          <p:cNvSpPr/>
          <p:nvPr/>
        </p:nvSpPr>
        <p:spPr>
          <a:xfrm>
            <a:off x="8957051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7" name="Freeform: Shape 626">
            <a:extLst>
              <a:ext uri="{FF2B5EF4-FFF2-40B4-BE49-F238E27FC236}">
                <a16:creationId xmlns:a16="http://schemas.microsoft.com/office/drawing/2014/main" id="{EBFD5A39-6004-6211-DEF1-D7C9FF39B084}"/>
              </a:ext>
            </a:extLst>
          </p:cNvPr>
          <p:cNvSpPr/>
          <p:nvPr/>
        </p:nvSpPr>
        <p:spPr>
          <a:xfrm>
            <a:off x="8993917" y="168038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8" name="Freeform: Shape 627">
            <a:extLst>
              <a:ext uri="{FF2B5EF4-FFF2-40B4-BE49-F238E27FC236}">
                <a16:creationId xmlns:a16="http://schemas.microsoft.com/office/drawing/2014/main" id="{35FAB2CA-A05E-10ED-C11F-25F7FDD922A7}"/>
              </a:ext>
            </a:extLst>
          </p:cNvPr>
          <p:cNvSpPr/>
          <p:nvPr/>
        </p:nvSpPr>
        <p:spPr>
          <a:xfrm>
            <a:off x="8957051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9" name="Freeform: Shape 628">
            <a:extLst>
              <a:ext uri="{FF2B5EF4-FFF2-40B4-BE49-F238E27FC236}">
                <a16:creationId xmlns:a16="http://schemas.microsoft.com/office/drawing/2014/main" id="{5EBE3AA0-386E-DA3D-D8B7-3D2D535E20F1}"/>
              </a:ext>
            </a:extLst>
          </p:cNvPr>
          <p:cNvSpPr/>
          <p:nvPr/>
        </p:nvSpPr>
        <p:spPr>
          <a:xfrm>
            <a:off x="8957051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0" name="Freeform: Shape 629">
            <a:extLst>
              <a:ext uri="{FF2B5EF4-FFF2-40B4-BE49-F238E27FC236}">
                <a16:creationId xmlns:a16="http://schemas.microsoft.com/office/drawing/2014/main" id="{7C462D65-1A76-24BB-4FBD-73E043CE2E48}"/>
              </a:ext>
            </a:extLst>
          </p:cNvPr>
          <p:cNvSpPr/>
          <p:nvPr/>
        </p:nvSpPr>
        <p:spPr>
          <a:xfrm>
            <a:off x="9000060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1" name="Freeform: Shape 630">
            <a:extLst>
              <a:ext uri="{FF2B5EF4-FFF2-40B4-BE49-F238E27FC236}">
                <a16:creationId xmlns:a16="http://schemas.microsoft.com/office/drawing/2014/main" id="{CE77812D-7883-5466-8CF0-61C6D9420B70}"/>
              </a:ext>
            </a:extLst>
          </p:cNvPr>
          <p:cNvSpPr/>
          <p:nvPr/>
        </p:nvSpPr>
        <p:spPr>
          <a:xfrm>
            <a:off x="9000060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2" name="Freeform: Shape 631">
            <a:extLst>
              <a:ext uri="{FF2B5EF4-FFF2-40B4-BE49-F238E27FC236}">
                <a16:creationId xmlns:a16="http://schemas.microsoft.com/office/drawing/2014/main" id="{96C944D0-4D52-F1BF-8FF6-F856383E6CC1}"/>
              </a:ext>
            </a:extLst>
          </p:cNvPr>
          <p:cNvSpPr/>
          <p:nvPr/>
        </p:nvSpPr>
        <p:spPr>
          <a:xfrm>
            <a:off x="9129087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3" name="Freeform: Shape 632">
            <a:extLst>
              <a:ext uri="{FF2B5EF4-FFF2-40B4-BE49-F238E27FC236}">
                <a16:creationId xmlns:a16="http://schemas.microsoft.com/office/drawing/2014/main" id="{4B89E9C1-5FAF-2E50-A58E-76C53D38E8D8}"/>
              </a:ext>
            </a:extLst>
          </p:cNvPr>
          <p:cNvSpPr/>
          <p:nvPr/>
        </p:nvSpPr>
        <p:spPr>
          <a:xfrm>
            <a:off x="9172097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4" name="Freeform: Shape 633">
            <a:extLst>
              <a:ext uri="{FF2B5EF4-FFF2-40B4-BE49-F238E27FC236}">
                <a16:creationId xmlns:a16="http://schemas.microsoft.com/office/drawing/2014/main" id="{8767FB53-FB48-B670-8FD1-299EABBBD8C9}"/>
              </a:ext>
            </a:extLst>
          </p:cNvPr>
          <p:cNvSpPr/>
          <p:nvPr/>
        </p:nvSpPr>
        <p:spPr>
          <a:xfrm>
            <a:off x="9172097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5" name="Freeform: Shape 634">
            <a:extLst>
              <a:ext uri="{FF2B5EF4-FFF2-40B4-BE49-F238E27FC236}">
                <a16:creationId xmlns:a16="http://schemas.microsoft.com/office/drawing/2014/main" id="{2E96EC99-A67C-394E-CF9C-13CB1F16BF50}"/>
              </a:ext>
            </a:extLst>
          </p:cNvPr>
          <p:cNvSpPr/>
          <p:nvPr/>
        </p:nvSpPr>
        <p:spPr>
          <a:xfrm>
            <a:off x="9129087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6" name="Freeform: Shape 635">
            <a:extLst>
              <a:ext uri="{FF2B5EF4-FFF2-40B4-BE49-F238E27FC236}">
                <a16:creationId xmlns:a16="http://schemas.microsoft.com/office/drawing/2014/main" id="{C3F697A0-9410-2855-1F09-651F784340DF}"/>
              </a:ext>
            </a:extLst>
          </p:cNvPr>
          <p:cNvSpPr/>
          <p:nvPr/>
        </p:nvSpPr>
        <p:spPr>
          <a:xfrm>
            <a:off x="9129087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7" name="Freeform: Shape 636">
            <a:extLst>
              <a:ext uri="{FF2B5EF4-FFF2-40B4-BE49-F238E27FC236}">
                <a16:creationId xmlns:a16="http://schemas.microsoft.com/office/drawing/2014/main" id="{29C1A72E-397F-6025-B4D5-4FBD1DA3A21F}"/>
              </a:ext>
            </a:extLst>
          </p:cNvPr>
          <p:cNvSpPr/>
          <p:nvPr/>
        </p:nvSpPr>
        <p:spPr>
          <a:xfrm>
            <a:off x="9165955" y="2196433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8" name="Freeform: Shape 637">
            <a:extLst>
              <a:ext uri="{FF2B5EF4-FFF2-40B4-BE49-F238E27FC236}">
                <a16:creationId xmlns:a16="http://schemas.microsoft.com/office/drawing/2014/main" id="{C151FDFE-80E2-B2D8-BAAC-FAB0D86C82CD}"/>
              </a:ext>
            </a:extLst>
          </p:cNvPr>
          <p:cNvSpPr/>
          <p:nvPr/>
        </p:nvSpPr>
        <p:spPr>
          <a:xfrm>
            <a:off x="9129087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9" name="Freeform: Shape 638">
            <a:extLst>
              <a:ext uri="{FF2B5EF4-FFF2-40B4-BE49-F238E27FC236}">
                <a16:creationId xmlns:a16="http://schemas.microsoft.com/office/drawing/2014/main" id="{3D813C81-9358-221B-9B8A-FE930D008290}"/>
              </a:ext>
            </a:extLst>
          </p:cNvPr>
          <p:cNvSpPr/>
          <p:nvPr/>
        </p:nvSpPr>
        <p:spPr>
          <a:xfrm>
            <a:off x="9129087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0" name="Freeform: Shape 639">
            <a:extLst>
              <a:ext uri="{FF2B5EF4-FFF2-40B4-BE49-F238E27FC236}">
                <a16:creationId xmlns:a16="http://schemas.microsoft.com/office/drawing/2014/main" id="{DD9B8EB5-3416-35E7-5478-0F673F26B23E}"/>
              </a:ext>
            </a:extLst>
          </p:cNvPr>
          <p:cNvSpPr/>
          <p:nvPr/>
        </p:nvSpPr>
        <p:spPr>
          <a:xfrm>
            <a:off x="9301124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1" name="Freeform: Shape 640">
            <a:extLst>
              <a:ext uri="{FF2B5EF4-FFF2-40B4-BE49-F238E27FC236}">
                <a16:creationId xmlns:a16="http://schemas.microsoft.com/office/drawing/2014/main" id="{A6BA9DD0-8B4F-91F5-6F68-54F7D501EA15}"/>
              </a:ext>
            </a:extLst>
          </p:cNvPr>
          <p:cNvSpPr/>
          <p:nvPr/>
        </p:nvSpPr>
        <p:spPr>
          <a:xfrm>
            <a:off x="9301124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2" name="Freeform: Shape 641">
            <a:extLst>
              <a:ext uri="{FF2B5EF4-FFF2-40B4-BE49-F238E27FC236}">
                <a16:creationId xmlns:a16="http://schemas.microsoft.com/office/drawing/2014/main" id="{3D8030E3-DAEA-1F7C-9F8A-E63D5327F6C0}"/>
              </a:ext>
            </a:extLst>
          </p:cNvPr>
          <p:cNvSpPr/>
          <p:nvPr/>
        </p:nvSpPr>
        <p:spPr>
          <a:xfrm>
            <a:off x="9301124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3" name="Freeform: Shape 642">
            <a:extLst>
              <a:ext uri="{FF2B5EF4-FFF2-40B4-BE49-F238E27FC236}">
                <a16:creationId xmlns:a16="http://schemas.microsoft.com/office/drawing/2014/main" id="{8A08B24C-95B6-33D5-4AEC-6465B809273E}"/>
              </a:ext>
            </a:extLst>
          </p:cNvPr>
          <p:cNvSpPr/>
          <p:nvPr/>
        </p:nvSpPr>
        <p:spPr>
          <a:xfrm>
            <a:off x="9344134" y="1858543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4" name="Freeform: Shape 643">
            <a:extLst>
              <a:ext uri="{FF2B5EF4-FFF2-40B4-BE49-F238E27FC236}">
                <a16:creationId xmlns:a16="http://schemas.microsoft.com/office/drawing/2014/main" id="{AA526A97-A396-91F7-07B0-E8B9A658D98E}"/>
              </a:ext>
            </a:extLst>
          </p:cNvPr>
          <p:cNvSpPr/>
          <p:nvPr/>
        </p:nvSpPr>
        <p:spPr>
          <a:xfrm>
            <a:off x="9344134" y="1858543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5" name="Freeform: Shape 644">
            <a:extLst>
              <a:ext uri="{FF2B5EF4-FFF2-40B4-BE49-F238E27FC236}">
                <a16:creationId xmlns:a16="http://schemas.microsoft.com/office/drawing/2014/main" id="{2493E859-A19B-07B0-35E8-5709F19F786B}"/>
              </a:ext>
            </a:extLst>
          </p:cNvPr>
          <p:cNvSpPr/>
          <p:nvPr/>
        </p:nvSpPr>
        <p:spPr>
          <a:xfrm>
            <a:off x="9301124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6" name="Freeform: Shape 645">
            <a:extLst>
              <a:ext uri="{FF2B5EF4-FFF2-40B4-BE49-F238E27FC236}">
                <a16:creationId xmlns:a16="http://schemas.microsoft.com/office/drawing/2014/main" id="{854C6325-7C75-2E2C-27A5-19B98D24B942}"/>
              </a:ext>
            </a:extLst>
          </p:cNvPr>
          <p:cNvSpPr/>
          <p:nvPr/>
        </p:nvSpPr>
        <p:spPr>
          <a:xfrm>
            <a:off x="9344134" y="203055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7" name="Freeform: Shape 646">
            <a:extLst>
              <a:ext uri="{FF2B5EF4-FFF2-40B4-BE49-F238E27FC236}">
                <a16:creationId xmlns:a16="http://schemas.microsoft.com/office/drawing/2014/main" id="{57CC5320-232D-C2E2-7DD1-B3C87D397251}"/>
              </a:ext>
            </a:extLst>
          </p:cNvPr>
          <p:cNvSpPr/>
          <p:nvPr/>
        </p:nvSpPr>
        <p:spPr>
          <a:xfrm>
            <a:off x="9344134" y="203055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8" name="Freeform: Shape 647">
            <a:extLst>
              <a:ext uri="{FF2B5EF4-FFF2-40B4-BE49-F238E27FC236}">
                <a16:creationId xmlns:a16="http://schemas.microsoft.com/office/drawing/2014/main" id="{3437C3FB-4F6E-3542-02D0-8974EB66AEA4}"/>
              </a:ext>
            </a:extLst>
          </p:cNvPr>
          <p:cNvSpPr/>
          <p:nvPr/>
        </p:nvSpPr>
        <p:spPr>
          <a:xfrm>
            <a:off x="9301124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9" name="Freeform: Shape 648">
            <a:extLst>
              <a:ext uri="{FF2B5EF4-FFF2-40B4-BE49-F238E27FC236}">
                <a16:creationId xmlns:a16="http://schemas.microsoft.com/office/drawing/2014/main" id="{84FFE4FE-9DCB-B850-377D-639AD19FE755}"/>
              </a:ext>
            </a:extLst>
          </p:cNvPr>
          <p:cNvSpPr/>
          <p:nvPr/>
        </p:nvSpPr>
        <p:spPr>
          <a:xfrm>
            <a:off x="9301124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0" name="Freeform: Shape 649">
            <a:extLst>
              <a:ext uri="{FF2B5EF4-FFF2-40B4-BE49-F238E27FC236}">
                <a16:creationId xmlns:a16="http://schemas.microsoft.com/office/drawing/2014/main" id="{F7641CE9-8A35-E237-5910-40737B5145E1}"/>
              </a:ext>
            </a:extLst>
          </p:cNvPr>
          <p:cNvSpPr/>
          <p:nvPr/>
        </p:nvSpPr>
        <p:spPr>
          <a:xfrm>
            <a:off x="9337992" y="2368450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1" name="Freeform: Shape 650">
            <a:extLst>
              <a:ext uri="{FF2B5EF4-FFF2-40B4-BE49-F238E27FC236}">
                <a16:creationId xmlns:a16="http://schemas.microsoft.com/office/drawing/2014/main" id="{5B1B8633-589E-C479-A781-7A3805AF3C94}"/>
              </a:ext>
            </a:extLst>
          </p:cNvPr>
          <p:cNvSpPr/>
          <p:nvPr/>
        </p:nvSpPr>
        <p:spPr>
          <a:xfrm>
            <a:off x="9301124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2" name="Freeform: Shape 651">
            <a:extLst>
              <a:ext uri="{FF2B5EF4-FFF2-40B4-BE49-F238E27FC236}">
                <a16:creationId xmlns:a16="http://schemas.microsoft.com/office/drawing/2014/main" id="{05738CC9-F25A-E383-0E96-A0AC6EB868C4}"/>
              </a:ext>
            </a:extLst>
          </p:cNvPr>
          <p:cNvSpPr/>
          <p:nvPr/>
        </p:nvSpPr>
        <p:spPr>
          <a:xfrm>
            <a:off x="9344134" y="254660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3" name="Freeform: Shape 652">
            <a:extLst>
              <a:ext uri="{FF2B5EF4-FFF2-40B4-BE49-F238E27FC236}">
                <a16:creationId xmlns:a16="http://schemas.microsoft.com/office/drawing/2014/main" id="{689B19D1-4190-B41F-E8ED-C835E8491CEF}"/>
              </a:ext>
            </a:extLst>
          </p:cNvPr>
          <p:cNvSpPr/>
          <p:nvPr/>
        </p:nvSpPr>
        <p:spPr>
          <a:xfrm>
            <a:off x="9344134" y="254660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4" name="Freeform: Shape 653">
            <a:extLst>
              <a:ext uri="{FF2B5EF4-FFF2-40B4-BE49-F238E27FC236}">
                <a16:creationId xmlns:a16="http://schemas.microsoft.com/office/drawing/2014/main" id="{E7E393EC-307A-E036-DB67-CABF2ECC5044}"/>
              </a:ext>
            </a:extLst>
          </p:cNvPr>
          <p:cNvSpPr/>
          <p:nvPr/>
        </p:nvSpPr>
        <p:spPr>
          <a:xfrm>
            <a:off x="9301124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5" name="Freeform: Shape 654">
            <a:extLst>
              <a:ext uri="{FF2B5EF4-FFF2-40B4-BE49-F238E27FC236}">
                <a16:creationId xmlns:a16="http://schemas.microsoft.com/office/drawing/2014/main" id="{7F0454B5-7786-21DA-D4F2-48230047B684}"/>
              </a:ext>
            </a:extLst>
          </p:cNvPr>
          <p:cNvSpPr/>
          <p:nvPr/>
        </p:nvSpPr>
        <p:spPr>
          <a:xfrm>
            <a:off x="9344134" y="2718622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6" name="Freeform: Shape 655">
            <a:extLst>
              <a:ext uri="{FF2B5EF4-FFF2-40B4-BE49-F238E27FC236}">
                <a16:creationId xmlns:a16="http://schemas.microsoft.com/office/drawing/2014/main" id="{5D51E7F9-35FC-29CE-9D93-762060EFA22E}"/>
              </a:ext>
            </a:extLst>
          </p:cNvPr>
          <p:cNvSpPr/>
          <p:nvPr/>
        </p:nvSpPr>
        <p:spPr>
          <a:xfrm>
            <a:off x="9344134" y="2718622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7" name="Freeform: Shape 656">
            <a:extLst>
              <a:ext uri="{FF2B5EF4-FFF2-40B4-BE49-F238E27FC236}">
                <a16:creationId xmlns:a16="http://schemas.microsoft.com/office/drawing/2014/main" id="{C7527EE2-0F3F-7E7E-A1B7-6DD4634B3050}"/>
              </a:ext>
            </a:extLst>
          </p:cNvPr>
          <p:cNvSpPr/>
          <p:nvPr/>
        </p:nvSpPr>
        <p:spPr>
          <a:xfrm>
            <a:off x="9301124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8" name="Freeform: Shape 657">
            <a:extLst>
              <a:ext uri="{FF2B5EF4-FFF2-40B4-BE49-F238E27FC236}">
                <a16:creationId xmlns:a16="http://schemas.microsoft.com/office/drawing/2014/main" id="{6FABF892-F8A8-2CA2-FD48-F8B1F918DAE0}"/>
              </a:ext>
            </a:extLst>
          </p:cNvPr>
          <p:cNvSpPr/>
          <p:nvPr/>
        </p:nvSpPr>
        <p:spPr>
          <a:xfrm>
            <a:off x="9337992" y="2884497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9" name="Freeform: Shape 658">
            <a:extLst>
              <a:ext uri="{FF2B5EF4-FFF2-40B4-BE49-F238E27FC236}">
                <a16:creationId xmlns:a16="http://schemas.microsoft.com/office/drawing/2014/main" id="{D5FB8BE7-E7A9-4A51-CE85-894FFB5E6D52}"/>
              </a:ext>
            </a:extLst>
          </p:cNvPr>
          <p:cNvSpPr/>
          <p:nvPr/>
        </p:nvSpPr>
        <p:spPr>
          <a:xfrm>
            <a:off x="9301124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0" name="Freeform: Shape 659">
            <a:extLst>
              <a:ext uri="{FF2B5EF4-FFF2-40B4-BE49-F238E27FC236}">
                <a16:creationId xmlns:a16="http://schemas.microsoft.com/office/drawing/2014/main" id="{EB070255-D02C-C4F4-A40D-36D0B2E1ADB1}"/>
              </a:ext>
            </a:extLst>
          </p:cNvPr>
          <p:cNvSpPr/>
          <p:nvPr/>
        </p:nvSpPr>
        <p:spPr>
          <a:xfrm>
            <a:off x="9337992" y="3056513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1" name="Freeform: Shape 660">
            <a:extLst>
              <a:ext uri="{FF2B5EF4-FFF2-40B4-BE49-F238E27FC236}">
                <a16:creationId xmlns:a16="http://schemas.microsoft.com/office/drawing/2014/main" id="{52944F8B-7D18-4E0F-9D7F-5D777BED717C}"/>
              </a:ext>
            </a:extLst>
          </p:cNvPr>
          <p:cNvSpPr/>
          <p:nvPr/>
        </p:nvSpPr>
        <p:spPr>
          <a:xfrm>
            <a:off x="9473161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2" name="Freeform: Shape 661">
            <a:extLst>
              <a:ext uri="{FF2B5EF4-FFF2-40B4-BE49-F238E27FC236}">
                <a16:creationId xmlns:a16="http://schemas.microsoft.com/office/drawing/2014/main" id="{D5CA0C15-8A5D-CF1D-DE36-824EB3F2F8C8}"/>
              </a:ext>
            </a:extLst>
          </p:cNvPr>
          <p:cNvSpPr/>
          <p:nvPr/>
        </p:nvSpPr>
        <p:spPr>
          <a:xfrm>
            <a:off x="9516171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3" name="Freeform: Shape 662">
            <a:extLst>
              <a:ext uri="{FF2B5EF4-FFF2-40B4-BE49-F238E27FC236}">
                <a16:creationId xmlns:a16="http://schemas.microsoft.com/office/drawing/2014/main" id="{6684019A-2D7E-1059-72C5-61963D220927}"/>
              </a:ext>
            </a:extLst>
          </p:cNvPr>
          <p:cNvSpPr/>
          <p:nvPr/>
        </p:nvSpPr>
        <p:spPr>
          <a:xfrm>
            <a:off x="9516171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4" name="Freeform: Shape 663">
            <a:extLst>
              <a:ext uri="{FF2B5EF4-FFF2-40B4-BE49-F238E27FC236}">
                <a16:creationId xmlns:a16="http://schemas.microsoft.com/office/drawing/2014/main" id="{3C61DD64-D6DD-15FD-9EDF-1EA6E8869918}"/>
              </a:ext>
            </a:extLst>
          </p:cNvPr>
          <p:cNvSpPr/>
          <p:nvPr/>
        </p:nvSpPr>
        <p:spPr>
          <a:xfrm>
            <a:off x="9473161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5" name="Freeform: Shape 664">
            <a:extLst>
              <a:ext uri="{FF2B5EF4-FFF2-40B4-BE49-F238E27FC236}">
                <a16:creationId xmlns:a16="http://schemas.microsoft.com/office/drawing/2014/main" id="{7F8A964A-3ADF-3EFD-9388-A97BE8B267C9}"/>
              </a:ext>
            </a:extLst>
          </p:cNvPr>
          <p:cNvSpPr/>
          <p:nvPr/>
        </p:nvSpPr>
        <p:spPr>
          <a:xfrm>
            <a:off x="9510029" y="1852401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6" name="Freeform: Shape 665">
            <a:extLst>
              <a:ext uri="{FF2B5EF4-FFF2-40B4-BE49-F238E27FC236}">
                <a16:creationId xmlns:a16="http://schemas.microsoft.com/office/drawing/2014/main" id="{1DCBA2FC-1CF7-659A-A46C-70BA94474516}"/>
              </a:ext>
            </a:extLst>
          </p:cNvPr>
          <p:cNvSpPr/>
          <p:nvPr/>
        </p:nvSpPr>
        <p:spPr>
          <a:xfrm>
            <a:off x="9473161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7" name="Freeform: Shape 666">
            <a:extLst>
              <a:ext uri="{FF2B5EF4-FFF2-40B4-BE49-F238E27FC236}">
                <a16:creationId xmlns:a16="http://schemas.microsoft.com/office/drawing/2014/main" id="{65186D30-E822-48CE-D413-FA474A226A3C}"/>
              </a:ext>
            </a:extLst>
          </p:cNvPr>
          <p:cNvSpPr/>
          <p:nvPr/>
        </p:nvSpPr>
        <p:spPr>
          <a:xfrm>
            <a:off x="9516171" y="203055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8" name="Freeform: Shape 667">
            <a:extLst>
              <a:ext uri="{FF2B5EF4-FFF2-40B4-BE49-F238E27FC236}">
                <a16:creationId xmlns:a16="http://schemas.microsoft.com/office/drawing/2014/main" id="{05C5B83A-3AC0-70E0-57F9-15E7C0905E7A}"/>
              </a:ext>
            </a:extLst>
          </p:cNvPr>
          <p:cNvSpPr/>
          <p:nvPr/>
        </p:nvSpPr>
        <p:spPr>
          <a:xfrm>
            <a:off x="9516171" y="203055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9" name="Freeform: Shape 668">
            <a:extLst>
              <a:ext uri="{FF2B5EF4-FFF2-40B4-BE49-F238E27FC236}">
                <a16:creationId xmlns:a16="http://schemas.microsoft.com/office/drawing/2014/main" id="{F0B48EF9-AC2B-B52A-C62A-462BFEC5188C}"/>
              </a:ext>
            </a:extLst>
          </p:cNvPr>
          <p:cNvSpPr/>
          <p:nvPr/>
        </p:nvSpPr>
        <p:spPr>
          <a:xfrm>
            <a:off x="9473161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0" name="Freeform: Shape 669">
            <a:extLst>
              <a:ext uri="{FF2B5EF4-FFF2-40B4-BE49-F238E27FC236}">
                <a16:creationId xmlns:a16="http://schemas.microsoft.com/office/drawing/2014/main" id="{A2F4D4F4-4767-7966-A8C1-1E844C4A2873}"/>
              </a:ext>
            </a:extLst>
          </p:cNvPr>
          <p:cNvSpPr/>
          <p:nvPr/>
        </p:nvSpPr>
        <p:spPr>
          <a:xfrm>
            <a:off x="9510029" y="2196433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1" name="Freeform: Shape 670">
            <a:extLst>
              <a:ext uri="{FF2B5EF4-FFF2-40B4-BE49-F238E27FC236}">
                <a16:creationId xmlns:a16="http://schemas.microsoft.com/office/drawing/2014/main" id="{D677ADF1-38CE-B34F-7A04-68BE55589C08}"/>
              </a:ext>
            </a:extLst>
          </p:cNvPr>
          <p:cNvSpPr/>
          <p:nvPr/>
        </p:nvSpPr>
        <p:spPr>
          <a:xfrm>
            <a:off x="9473161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2" name="Freeform: Shape 671">
            <a:extLst>
              <a:ext uri="{FF2B5EF4-FFF2-40B4-BE49-F238E27FC236}">
                <a16:creationId xmlns:a16="http://schemas.microsoft.com/office/drawing/2014/main" id="{B9D6715F-D7EE-A9AA-B5A7-4816AC388E4F}"/>
              </a:ext>
            </a:extLst>
          </p:cNvPr>
          <p:cNvSpPr/>
          <p:nvPr/>
        </p:nvSpPr>
        <p:spPr>
          <a:xfrm>
            <a:off x="9510029" y="2540466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3" name="Freeform: Shape 672">
            <a:extLst>
              <a:ext uri="{FF2B5EF4-FFF2-40B4-BE49-F238E27FC236}">
                <a16:creationId xmlns:a16="http://schemas.microsoft.com/office/drawing/2014/main" id="{DF33000D-DD8D-50D8-F6B3-244D5DEA538D}"/>
              </a:ext>
            </a:extLst>
          </p:cNvPr>
          <p:cNvSpPr/>
          <p:nvPr/>
        </p:nvSpPr>
        <p:spPr>
          <a:xfrm>
            <a:off x="9473161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4" name="Freeform: Shape 673">
            <a:extLst>
              <a:ext uri="{FF2B5EF4-FFF2-40B4-BE49-F238E27FC236}">
                <a16:creationId xmlns:a16="http://schemas.microsoft.com/office/drawing/2014/main" id="{8A9BC0E5-D0BF-E12A-A12A-96F67A02EB9A}"/>
              </a:ext>
            </a:extLst>
          </p:cNvPr>
          <p:cNvSpPr/>
          <p:nvPr/>
        </p:nvSpPr>
        <p:spPr>
          <a:xfrm>
            <a:off x="9516171" y="2718622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5" name="Freeform: Shape 674">
            <a:extLst>
              <a:ext uri="{FF2B5EF4-FFF2-40B4-BE49-F238E27FC236}">
                <a16:creationId xmlns:a16="http://schemas.microsoft.com/office/drawing/2014/main" id="{17A0CACE-61D9-E06E-BE48-4A01A0FD654F}"/>
              </a:ext>
            </a:extLst>
          </p:cNvPr>
          <p:cNvSpPr/>
          <p:nvPr/>
        </p:nvSpPr>
        <p:spPr>
          <a:xfrm>
            <a:off x="9516171" y="2718622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6" name="Freeform: Shape 675">
            <a:extLst>
              <a:ext uri="{FF2B5EF4-FFF2-40B4-BE49-F238E27FC236}">
                <a16:creationId xmlns:a16="http://schemas.microsoft.com/office/drawing/2014/main" id="{F708B5AC-10D4-143C-1D0D-EB9646A61A38}"/>
              </a:ext>
            </a:extLst>
          </p:cNvPr>
          <p:cNvSpPr/>
          <p:nvPr/>
        </p:nvSpPr>
        <p:spPr>
          <a:xfrm>
            <a:off x="9473161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7" name="Freeform: Shape 676">
            <a:extLst>
              <a:ext uri="{FF2B5EF4-FFF2-40B4-BE49-F238E27FC236}">
                <a16:creationId xmlns:a16="http://schemas.microsoft.com/office/drawing/2014/main" id="{3F610F51-5DA3-99A9-9FB6-DB92AC303DFF}"/>
              </a:ext>
            </a:extLst>
          </p:cNvPr>
          <p:cNvSpPr/>
          <p:nvPr/>
        </p:nvSpPr>
        <p:spPr>
          <a:xfrm>
            <a:off x="9510029" y="2884497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8" name="Freeform: Shape 677">
            <a:extLst>
              <a:ext uri="{FF2B5EF4-FFF2-40B4-BE49-F238E27FC236}">
                <a16:creationId xmlns:a16="http://schemas.microsoft.com/office/drawing/2014/main" id="{F3437D31-F84A-5505-67E2-0CE046F686FB}"/>
              </a:ext>
            </a:extLst>
          </p:cNvPr>
          <p:cNvSpPr/>
          <p:nvPr/>
        </p:nvSpPr>
        <p:spPr>
          <a:xfrm>
            <a:off x="9473161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9" name="Freeform: Shape 678">
            <a:extLst>
              <a:ext uri="{FF2B5EF4-FFF2-40B4-BE49-F238E27FC236}">
                <a16:creationId xmlns:a16="http://schemas.microsoft.com/office/drawing/2014/main" id="{423F3CC3-4A77-9539-FF4B-01A1AC518C2D}"/>
              </a:ext>
            </a:extLst>
          </p:cNvPr>
          <p:cNvSpPr/>
          <p:nvPr/>
        </p:nvSpPr>
        <p:spPr>
          <a:xfrm>
            <a:off x="9516171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80" name="Freeform: Shape 679">
            <a:extLst>
              <a:ext uri="{FF2B5EF4-FFF2-40B4-BE49-F238E27FC236}">
                <a16:creationId xmlns:a16="http://schemas.microsoft.com/office/drawing/2014/main" id="{6599DF22-31F1-6DE7-B63A-A2F7CF29ECF8}"/>
              </a:ext>
            </a:extLst>
          </p:cNvPr>
          <p:cNvSpPr/>
          <p:nvPr/>
        </p:nvSpPr>
        <p:spPr>
          <a:xfrm>
            <a:off x="9516171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pic>
        <p:nvPicPr>
          <p:cNvPr id="4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9902DE5-E9CE-89CB-3143-49188D804C5F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41262" y="7244844"/>
            <a:ext cx="1505327" cy="198326"/>
          </a:xfrm>
          <a:prstGeom prst="rect">
            <a:avLst/>
          </a:prstGeom>
        </p:spPr>
      </p:pic>
      <p:sp>
        <p:nvSpPr>
          <p:cNvPr id="5" name="Textbox_01">
            <a:extLst>
              <a:ext uri="{FF2B5EF4-FFF2-40B4-BE49-F238E27FC236}">
                <a16:creationId xmlns:a16="http://schemas.microsoft.com/office/drawing/2014/main" id="{9D41F320-AA70-6C8C-AB07-206AA0734B21}"/>
              </a:ext>
            </a:extLst>
          </p:cNvPr>
          <p:cNvSpPr txBox="1"/>
          <p:nvPr/>
        </p:nvSpPr>
        <p:spPr>
          <a:xfrm>
            <a:off x="2264008" y="7231230"/>
            <a:ext cx="5083463" cy="23500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927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sp>
        <p:nvSpPr>
          <p:cNvPr id="7" name="Textbox_02">
            <a:extLst>
              <a:ext uri="{FF2B5EF4-FFF2-40B4-BE49-F238E27FC236}">
                <a16:creationId xmlns:a16="http://schemas.microsoft.com/office/drawing/2014/main" id="{EB7F224D-8187-F34D-316E-E11D975A402E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02888" y="4164671"/>
            <a:ext cx="912118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latin typeface="Century Gothic" panose="020B0502020202020204" pitchFamily="34" charset="0"/>
              </a:rPr>
              <a:t>SUMMER NO FOUR IN A ROW PUZZLES</a:t>
            </a:r>
          </a:p>
        </p:txBody>
      </p:sp>
      <p:sp>
        <p:nvSpPr>
          <p:cNvPr id="8" name="Textbox_03">
            <a:extLst>
              <a:ext uri="{FF2B5EF4-FFF2-40B4-BE49-F238E27FC236}">
                <a16:creationId xmlns:a16="http://schemas.microsoft.com/office/drawing/2014/main" id="{1300F5F4-EEEB-2BC8-F1E4-4D1DAF9D0EC7}"/>
              </a:ext>
            </a:extLst>
          </p:cNvPr>
          <p:cNvSpPr txBox="1"/>
          <p:nvPr>
            <p:custDataLst>
              <p:tags r:id="rId4"/>
            </p:custDataLst>
          </p:nvPr>
        </p:nvSpPr>
        <p:spPr>
          <a:xfrm>
            <a:off x="-65718" y="4687249"/>
            <a:ext cx="10058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empty cells of the grid with an X or O so that four consecutive identical symbols </a:t>
            </a:r>
            <a:b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never appear in any row, column, or diagonal. </a:t>
            </a:r>
          </a:p>
        </p:txBody>
      </p:sp>
      <p:grpSp>
        <p:nvGrpSpPr>
          <p:cNvPr id="1320" name="Group 1319">
            <a:extLst>
              <a:ext uri="{FF2B5EF4-FFF2-40B4-BE49-F238E27FC236}">
                <a16:creationId xmlns:a16="http://schemas.microsoft.com/office/drawing/2014/main" id="{9B995816-EC26-AFE2-EADF-4993D05BE755}"/>
              </a:ext>
            </a:extLst>
          </p:cNvPr>
          <p:cNvGrpSpPr/>
          <p:nvPr/>
        </p:nvGrpSpPr>
        <p:grpSpPr>
          <a:xfrm>
            <a:off x="436594" y="5282600"/>
            <a:ext cx="9185212" cy="1737394"/>
            <a:chOff x="514091" y="5282600"/>
            <a:chExt cx="9185212" cy="1737394"/>
          </a:xfrm>
        </p:grpSpPr>
        <p:sp>
          <p:nvSpPr>
            <p:cNvPr id="681" name="Freeform: Shape 680">
              <a:extLst>
                <a:ext uri="{FF2B5EF4-FFF2-40B4-BE49-F238E27FC236}">
                  <a16:creationId xmlns:a16="http://schemas.microsoft.com/office/drawing/2014/main" id="{EBF4ECBD-A723-B2E5-59FF-332203243600}"/>
                </a:ext>
              </a:extLst>
            </p:cNvPr>
            <p:cNvSpPr/>
            <p:nvPr/>
          </p:nvSpPr>
          <p:spPr>
            <a:xfrm>
              <a:off x="514091" y="5282600"/>
              <a:ext cx="1393534" cy="1737394"/>
            </a:xfrm>
            <a:custGeom>
              <a:avLst/>
              <a:gdLst>
                <a:gd name="connsiteX0" fmla="*/ 0 w 1393534"/>
                <a:gd name="connsiteY0" fmla="*/ 0 h 1737394"/>
                <a:gd name="connsiteX1" fmla="*/ 1393534 w 1393534"/>
                <a:gd name="connsiteY1" fmla="*/ 0 h 1737394"/>
                <a:gd name="connsiteX2" fmla="*/ 1393534 w 1393534"/>
                <a:gd name="connsiteY2" fmla="*/ 1737394 h 1737394"/>
                <a:gd name="connsiteX3" fmla="*/ 0 w 1393534"/>
                <a:gd name="connsiteY3" fmla="*/ 1737394 h 1737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93534" h="1737394">
                  <a:moveTo>
                    <a:pt x="0" y="0"/>
                  </a:moveTo>
                  <a:lnTo>
                    <a:pt x="1393534" y="0"/>
                  </a:lnTo>
                  <a:lnTo>
                    <a:pt x="1393534" y="1737394"/>
                  </a:lnTo>
                  <a:lnTo>
                    <a:pt x="0" y="1737394"/>
                  </a:lnTo>
                  <a:close/>
                </a:path>
              </a:pathLst>
            </a:custGeom>
            <a:solidFill>
              <a:srgbClr val="FFFFFF"/>
            </a:solidFill>
            <a:ln w="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2" name="Freeform: Shape 681">
              <a:extLst>
                <a:ext uri="{FF2B5EF4-FFF2-40B4-BE49-F238E27FC236}">
                  <a16:creationId xmlns:a16="http://schemas.microsoft.com/office/drawing/2014/main" id="{D0BE6F98-921F-ADF1-F832-C6839D28E26E}"/>
                </a:ext>
              </a:extLst>
            </p:cNvPr>
            <p:cNvSpPr/>
            <p:nvPr/>
          </p:nvSpPr>
          <p:spPr>
            <a:xfrm>
              <a:off x="522709" y="5463233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3" name="Freeform: Shape 682">
              <a:extLst>
                <a:ext uri="{FF2B5EF4-FFF2-40B4-BE49-F238E27FC236}">
                  <a16:creationId xmlns:a16="http://schemas.microsoft.com/office/drawing/2014/main" id="{B18B8EB8-C377-B325-3E01-5F38030C60CF}"/>
                </a:ext>
              </a:extLst>
            </p:cNvPr>
            <p:cNvSpPr/>
            <p:nvPr/>
          </p:nvSpPr>
          <p:spPr>
            <a:xfrm>
              <a:off x="565718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4" name="Freeform: Shape 683">
              <a:extLst>
                <a:ext uri="{FF2B5EF4-FFF2-40B4-BE49-F238E27FC236}">
                  <a16:creationId xmlns:a16="http://schemas.microsoft.com/office/drawing/2014/main" id="{B081FB1B-A5BA-99B0-76E0-B02033389481}"/>
                </a:ext>
              </a:extLst>
            </p:cNvPr>
            <p:cNvSpPr/>
            <p:nvPr/>
          </p:nvSpPr>
          <p:spPr>
            <a:xfrm>
              <a:off x="565718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5" name="Freeform: Shape 684">
              <a:extLst>
                <a:ext uri="{FF2B5EF4-FFF2-40B4-BE49-F238E27FC236}">
                  <a16:creationId xmlns:a16="http://schemas.microsoft.com/office/drawing/2014/main" id="{55B76FE6-9EB8-F6E8-6F2B-0B7A6EAB3A3F}"/>
                </a:ext>
              </a:extLst>
            </p:cNvPr>
            <p:cNvSpPr/>
            <p:nvPr/>
          </p:nvSpPr>
          <p:spPr>
            <a:xfrm>
              <a:off x="522709" y="5635249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6" name="Freeform: Shape 685">
              <a:extLst>
                <a:ext uri="{FF2B5EF4-FFF2-40B4-BE49-F238E27FC236}">
                  <a16:creationId xmlns:a16="http://schemas.microsoft.com/office/drawing/2014/main" id="{DE19533D-1E20-0878-8A60-823045008260}"/>
                </a:ext>
              </a:extLst>
            </p:cNvPr>
            <p:cNvSpPr/>
            <p:nvPr/>
          </p:nvSpPr>
          <p:spPr>
            <a:xfrm>
              <a:off x="559576" y="5672111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7" name="Freeform: Shape 686">
              <a:extLst>
                <a:ext uri="{FF2B5EF4-FFF2-40B4-BE49-F238E27FC236}">
                  <a16:creationId xmlns:a16="http://schemas.microsoft.com/office/drawing/2014/main" id="{371DD507-FB76-A9A0-48E7-14F175757855}"/>
                </a:ext>
              </a:extLst>
            </p:cNvPr>
            <p:cNvSpPr/>
            <p:nvPr/>
          </p:nvSpPr>
          <p:spPr>
            <a:xfrm>
              <a:off x="522709" y="5807265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8" name="Freeform: Shape 687">
              <a:extLst>
                <a:ext uri="{FF2B5EF4-FFF2-40B4-BE49-F238E27FC236}">
                  <a16:creationId xmlns:a16="http://schemas.microsoft.com/office/drawing/2014/main" id="{7B3C236D-2B41-75F6-CFD9-F3A9C161F211}"/>
                </a:ext>
              </a:extLst>
            </p:cNvPr>
            <p:cNvSpPr/>
            <p:nvPr/>
          </p:nvSpPr>
          <p:spPr>
            <a:xfrm>
              <a:off x="565718" y="5850269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9" name="Freeform: Shape 688">
              <a:extLst>
                <a:ext uri="{FF2B5EF4-FFF2-40B4-BE49-F238E27FC236}">
                  <a16:creationId xmlns:a16="http://schemas.microsoft.com/office/drawing/2014/main" id="{3F2662DE-A9FB-ABF4-AA7E-6C183F972516}"/>
                </a:ext>
              </a:extLst>
            </p:cNvPr>
            <p:cNvSpPr/>
            <p:nvPr/>
          </p:nvSpPr>
          <p:spPr>
            <a:xfrm>
              <a:off x="565718" y="5850269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0" name="Freeform: Shape 689">
              <a:extLst>
                <a:ext uri="{FF2B5EF4-FFF2-40B4-BE49-F238E27FC236}">
                  <a16:creationId xmlns:a16="http://schemas.microsoft.com/office/drawing/2014/main" id="{47A02140-AF66-B554-20B4-6A83A721364C}"/>
                </a:ext>
              </a:extLst>
            </p:cNvPr>
            <p:cNvSpPr/>
            <p:nvPr/>
          </p:nvSpPr>
          <p:spPr>
            <a:xfrm>
              <a:off x="522709" y="5979281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1" name="Freeform: Shape 690">
              <a:extLst>
                <a:ext uri="{FF2B5EF4-FFF2-40B4-BE49-F238E27FC236}">
                  <a16:creationId xmlns:a16="http://schemas.microsoft.com/office/drawing/2014/main" id="{E7501502-6AF4-6979-F000-755EA5FFC277}"/>
                </a:ext>
              </a:extLst>
            </p:cNvPr>
            <p:cNvSpPr/>
            <p:nvPr/>
          </p:nvSpPr>
          <p:spPr>
            <a:xfrm>
              <a:off x="559576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2" name="Freeform: Shape 691">
              <a:extLst>
                <a:ext uri="{FF2B5EF4-FFF2-40B4-BE49-F238E27FC236}">
                  <a16:creationId xmlns:a16="http://schemas.microsoft.com/office/drawing/2014/main" id="{5EFBADC8-3936-CB71-095C-4DAA1A61B9CC}"/>
                </a:ext>
              </a:extLst>
            </p:cNvPr>
            <p:cNvSpPr/>
            <p:nvPr/>
          </p:nvSpPr>
          <p:spPr>
            <a:xfrm>
              <a:off x="522709" y="6495328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3" name="Freeform: Shape 692">
              <a:extLst>
                <a:ext uri="{FF2B5EF4-FFF2-40B4-BE49-F238E27FC236}">
                  <a16:creationId xmlns:a16="http://schemas.microsoft.com/office/drawing/2014/main" id="{1B9328EF-1139-5729-FCBE-A8B1B9F9F2A8}"/>
                </a:ext>
              </a:extLst>
            </p:cNvPr>
            <p:cNvSpPr/>
            <p:nvPr/>
          </p:nvSpPr>
          <p:spPr>
            <a:xfrm>
              <a:off x="559576" y="6532191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4" name="Freeform: Shape 693">
              <a:extLst>
                <a:ext uri="{FF2B5EF4-FFF2-40B4-BE49-F238E27FC236}">
                  <a16:creationId xmlns:a16="http://schemas.microsoft.com/office/drawing/2014/main" id="{3958DA38-D0ED-6EEC-A2E8-BACC59C1EBC1}"/>
                </a:ext>
              </a:extLst>
            </p:cNvPr>
            <p:cNvSpPr/>
            <p:nvPr/>
          </p:nvSpPr>
          <p:spPr>
            <a:xfrm>
              <a:off x="522709" y="6667344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5" name="Freeform: Shape 694">
              <a:extLst>
                <a:ext uri="{FF2B5EF4-FFF2-40B4-BE49-F238E27FC236}">
                  <a16:creationId xmlns:a16="http://schemas.microsoft.com/office/drawing/2014/main" id="{0DDFBB0E-A538-F53F-E206-F3117482D5E4}"/>
                </a:ext>
              </a:extLst>
            </p:cNvPr>
            <p:cNvSpPr/>
            <p:nvPr/>
          </p:nvSpPr>
          <p:spPr>
            <a:xfrm>
              <a:off x="694747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6" name="Freeform: Shape 695">
              <a:extLst>
                <a:ext uri="{FF2B5EF4-FFF2-40B4-BE49-F238E27FC236}">
                  <a16:creationId xmlns:a16="http://schemas.microsoft.com/office/drawing/2014/main" id="{25AE7611-4BAB-0BC3-B065-1B2A7B44E97F}"/>
                </a:ext>
              </a:extLst>
            </p:cNvPr>
            <p:cNvSpPr/>
            <p:nvPr/>
          </p:nvSpPr>
          <p:spPr>
            <a:xfrm>
              <a:off x="731613" y="5328080"/>
              <a:ext cx="98306" cy="98294"/>
            </a:xfrm>
            <a:custGeom>
              <a:avLst/>
              <a:gdLst>
                <a:gd name="connsiteX0" fmla="*/ 98316 w 98306"/>
                <a:gd name="connsiteY0" fmla="*/ 49155 h 98294"/>
                <a:gd name="connsiteX1" fmla="*/ 49162 w 98306"/>
                <a:gd name="connsiteY1" fmla="*/ 98304 h 98294"/>
                <a:gd name="connsiteX2" fmla="*/ 10 w 98306"/>
                <a:gd name="connsiteY2" fmla="*/ 49155 h 98294"/>
                <a:gd name="connsiteX3" fmla="*/ 49162 w 98306"/>
                <a:gd name="connsiteY3" fmla="*/ 10 h 98294"/>
                <a:gd name="connsiteX4" fmla="*/ 98316 w 98306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5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5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7" name="Freeform: Shape 696">
              <a:extLst>
                <a:ext uri="{FF2B5EF4-FFF2-40B4-BE49-F238E27FC236}">
                  <a16:creationId xmlns:a16="http://schemas.microsoft.com/office/drawing/2014/main" id="{F77D2826-973A-74AD-AED4-FA8020F67BEE}"/>
                </a:ext>
              </a:extLst>
            </p:cNvPr>
            <p:cNvSpPr/>
            <p:nvPr/>
          </p:nvSpPr>
          <p:spPr>
            <a:xfrm>
              <a:off x="694747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8" name="Freeform: Shape 697">
              <a:extLst>
                <a:ext uri="{FF2B5EF4-FFF2-40B4-BE49-F238E27FC236}">
                  <a16:creationId xmlns:a16="http://schemas.microsoft.com/office/drawing/2014/main" id="{7C2CAB8B-20B8-F9BE-3CDD-A3543CC7EE16}"/>
                </a:ext>
              </a:extLst>
            </p:cNvPr>
            <p:cNvSpPr/>
            <p:nvPr/>
          </p:nvSpPr>
          <p:spPr>
            <a:xfrm>
              <a:off x="737756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9" name="Freeform: Shape 698">
              <a:extLst>
                <a:ext uri="{FF2B5EF4-FFF2-40B4-BE49-F238E27FC236}">
                  <a16:creationId xmlns:a16="http://schemas.microsoft.com/office/drawing/2014/main" id="{31F7E552-9DEC-175B-CA7F-4C20BD038697}"/>
                </a:ext>
              </a:extLst>
            </p:cNvPr>
            <p:cNvSpPr/>
            <p:nvPr/>
          </p:nvSpPr>
          <p:spPr>
            <a:xfrm>
              <a:off x="737756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0" name="Freeform: Shape 699">
              <a:extLst>
                <a:ext uri="{FF2B5EF4-FFF2-40B4-BE49-F238E27FC236}">
                  <a16:creationId xmlns:a16="http://schemas.microsoft.com/office/drawing/2014/main" id="{C154AE7D-B8F1-8057-5F75-E30DD48E51DF}"/>
                </a:ext>
              </a:extLst>
            </p:cNvPr>
            <p:cNvSpPr/>
            <p:nvPr/>
          </p:nvSpPr>
          <p:spPr>
            <a:xfrm>
              <a:off x="694747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1" name="Freeform: Shape 700">
              <a:extLst>
                <a:ext uri="{FF2B5EF4-FFF2-40B4-BE49-F238E27FC236}">
                  <a16:creationId xmlns:a16="http://schemas.microsoft.com/office/drawing/2014/main" id="{9D5EE3D1-E031-E452-E9BD-6BA99A9B49F7}"/>
                </a:ext>
              </a:extLst>
            </p:cNvPr>
            <p:cNvSpPr/>
            <p:nvPr/>
          </p:nvSpPr>
          <p:spPr>
            <a:xfrm>
              <a:off x="694747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2" name="Freeform: Shape 701">
              <a:extLst>
                <a:ext uri="{FF2B5EF4-FFF2-40B4-BE49-F238E27FC236}">
                  <a16:creationId xmlns:a16="http://schemas.microsoft.com/office/drawing/2014/main" id="{B746838F-03AD-0A5D-001B-67AFDD02F94F}"/>
                </a:ext>
              </a:extLst>
            </p:cNvPr>
            <p:cNvSpPr/>
            <p:nvPr/>
          </p:nvSpPr>
          <p:spPr>
            <a:xfrm>
              <a:off x="694747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3" name="Freeform: Shape 702">
              <a:extLst>
                <a:ext uri="{FF2B5EF4-FFF2-40B4-BE49-F238E27FC236}">
                  <a16:creationId xmlns:a16="http://schemas.microsoft.com/office/drawing/2014/main" id="{1D5AA177-909D-CD03-8938-AEF422C0F522}"/>
                </a:ext>
              </a:extLst>
            </p:cNvPr>
            <p:cNvSpPr/>
            <p:nvPr/>
          </p:nvSpPr>
          <p:spPr>
            <a:xfrm>
              <a:off x="731613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4" name="Freeform: Shape 703">
              <a:extLst>
                <a:ext uri="{FF2B5EF4-FFF2-40B4-BE49-F238E27FC236}">
                  <a16:creationId xmlns:a16="http://schemas.microsoft.com/office/drawing/2014/main" id="{C68EF1A7-AD25-E820-B984-F4D748C16702}"/>
                </a:ext>
              </a:extLst>
            </p:cNvPr>
            <p:cNvSpPr/>
            <p:nvPr/>
          </p:nvSpPr>
          <p:spPr>
            <a:xfrm>
              <a:off x="694747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5" name="Freeform: Shape 704">
              <a:extLst>
                <a:ext uri="{FF2B5EF4-FFF2-40B4-BE49-F238E27FC236}">
                  <a16:creationId xmlns:a16="http://schemas.microsoft.com/office/drawing/2014/main" id="{3AE948E8-BC65-3D06-CA73-1238C9749329}"/>
                </a:ext>
              </a:extLst>
            </p:cNvPr>
            <p:cNvSpPr/>
            <p:nvPr/>
          </p:nvSpPr>
          <p:spPr>
            <a:xfrm>
              <a:off x="737756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6" name="Freeform: Shape 705">
              <a:extLst>
                <a:ext uri="{FF2B5EF4-FFF2-40B4-BE49-F238E27FC236}">
                  <a16:creationId xmlns:a16="http://schemas.microsoft.com/office/drawing/2014/main" id="{1C951140-D2B1-CED0-0E34-5C290C772A13}"/>
                </a:ext>
              </a:extLst>
            </p:cNvPr>
            <p:cNvSpPr/>
            <p:nvPr/>
          </p:nvSpPr>
          <p:spPr>
            <a:xfrm>
              <a:off x="737756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7" name="Freeform: Shape 706">
              <a:extLst>
                <a:ext uri="{FF2B5EF4-FFF2-40B4-BE49-F238E27FC236}">
                  <a16:creationId xmlns:a16="http://schemas.microsoft.com/office/drawing/2014/main" id="{0255C70C-C467-7617-AA2F-A1415124BE16}"/>
                </a:ext>
              </a:extLst>
            </p:cNvPr>
            <p:cNvSpPr/>
            <p:nvPr/>
          </p:nvSpPr>
          <p:spPr>
            <a:xfrm>
              <a:off x="694747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8" name="Freeform: Shape 707">
              <a:extLst>
                <a:ext uri="{FF2B5EF4-FFF2-40B4-BE49-F238E27FC236}">
                  <a16:creationId xmlns:a16="http://schemas.microsoft.com/office/drawing/2014/main" id="{28531E01-5189-CD37-B289-F45ADCFC46CA}"/>
                </a:ext>
              </a:extLst>
            </p:cNvPr>
            <p:cNvSpPr/>
            <p:nvPr/>
          </p:nvSpPr>
          <p:spPr>
            <a:xfrm>
              <a:off x="731613" y="6532191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9" name="Freeform: Shape 708">
              <a:extLst>
                <a:ext uri="{FF2B5EF4-FFF2-40B4-BE49-F238E27FC236}">
                  <a16:creationId xmlns:a16="http://schemas.microsoft.com/office/drawing/2014/main" id="{8C2AD079-93D4-01FD-0A15-E10ACA018DE1}"/>
                </a:ext>
              </a:extLst>
            </p:cNvPr>
            <p:cNvSpPr/>
            <p:nvPr/>
          </p:nvSpPr>
          <p:spPr>
            <a:xfrm>
              <a:off x="694747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0" name="Freeform: Shape 709">
              <a:extLst>
                <a:ext uri="{FF2B5EF4-FFF2-40B4-BE49-F238E27FC236}">
                  <a16:creationId xmlns:a16="http://schemas.microsoft.com/office/drawing/2014/main" id="{1DF5943C-EED2-F164-A501-4EA474976232}"/>
                </a:ext>
              </a:extLst>
            </p:cNvPr>
            <p:cNvSpPr/>
            <p:nvPr/>
          </p:nvSpPr>
          <p:spPr>
            <a:xfrm>
              <a:off x="737756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1" name="Freeform: Shape 710">
              <a:extLst>
                <a:ext uri="{FF2B5EF4-FFF2-40B4-BE49-F238E27FC236}">
                  <a16:creationId xmlns:a16="http://schemas.microsoft.com/office/drawing/2014/main" id="{A22911EC-F585-CC45-3D4B-1644276A4367}"/>
                </a:ext>
              </a:extLst>
            </p:cNvPr>
            <p:cNvSpPr/>
            <p:nvPr/>
          </p:nvSpPr>
          <p:spPr>
            <a:xfrm>
              <a:off x="737756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2" name="Freeform: Shape 711">
              <a:extLst>
                <a:ext uri="{FF2B5EF4-FFF2-40B4-BE49-F238E27FC236}">
                  <a16:creationId xmlns:a16="http://schemas.microsoft.com/office/drawing/2014/main" id="{76182E16-5958-8B7B-981D-7F508982B445}"/>
                </a:ext>
              </a:extLst>
            </p:cNvPr>
            <p:cNvSpPr/>
            <p:nvPr/>
          </p:nvSpPr>
          <p:spPr>
            <a:xfrm>
              <a:off x="694747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3" name="Freeform: Shape 712">
              <a:extLst>
                <a:ext uri="{FF2B5EF4-FFF2-40B4-BE49-F238E27FC236}">
                  <a16:creationId xmlns:a16="http://schemas.microsoft.com/office/drawing/2014/main" id="{A1B04591-6AEC-63AE-D9F2-F08B9C434C06}"/>
                </a:ext>
              </a:extLst>
            </p:cNvPr>
            <p:cNvSpPr/>
            <p:nvPr/>
          </p:nvSpPr>
          <p:spPr>
            <a:xfrm>
              <a:off x="731613" y="6876223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4" name="Freeform: Shape 713">
              <a:extLst>
                <a:ext uri="{FF2B5EF4-FFF2-40B4-BE49-F238E27FC236}">
                  <a16:creationId xmlns:a16="http://schemas.microsoft.com/office/drawing/2014/main" id="{0D01D444-6FA1-CE59-1525-8C44E841EB0F}"/>
                </a:ext>
              </a:extLst>
            </p:cNvPr>
            <p:cNvSpPr/>
            <p:nvPr/>
          </p:nvSpPr>
          <p:spPr>
            <a:xfrm>
              <a:off x="866784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5" name="Freeform: Shape 714">
              <a:extLst>
                <a:ext uri="{FF2B5EF4-FFF2-40B4-BE49-F238E27FC236}">
                  <a16:creationId xmlns:a16="http://schemas.microsoft.com/office/drawing/2014/main" id="{A9BF2DC6-CAD1-9E34-8DEF-0CB3650F36B1}"/>
                </a:ext>
              </a:extLst>
            </p:cNvPr>
            <p:cNvSpPr/>
            <p:nvPr/>
          </p:nvSpPr>
          <p:spPr>
            <a:xfrm>
              <a:off x="903650" y="5328080"/>
              <a:ext cx="98306" cy="98294"/>
            </a:xfrm>
            <a:custGeom>
              <a:avLst/>
              <a:gdLst>
                <a:gd name="connsiteX0" fmla="*/ 98316 w 98306"/>
                <a:gd name="connsiteY0" fmla="*/ 49155 h 98294"/>
                <a:gd name="connsiteX1" fmla="*/ 49162 w 98306"/>
                <a:gd name="connsiteY1" fmla="*/ 98304 h 98294"/>
                <a:gd name="connsiteX2" fmla="*/ 10 w 98306"/>
                <a:gd name="connsiteY2" fmla="*/ 49155 h 98294"/>
                <a:gd name="connsiteX3" fmla="*/ 49162 w 98306"/>
                <a:gd name="connsiteY3" fmla="*/ 10 h 98294"/>
                <a:gd name="connsiteX4" fmla="*/ 98316 w 98306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5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5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6" name="Freeform: Shape 715">
              <a:extLst>
                <a:ext uri="{FF2B5EF4-FFF2-40B4-BE49-F238E27FC236}">
                  <a16:creationId xmlns:a16="http://schemas.microsoft.com/office/drawing/2014/main" id="{ABE70FD1-362A-7ECE-BD93-44779965BBE1}"/>
                </a:ext>
              </a:extLst>
            </p:cNvPr>
            <p:cNvSpPr/>
            <p:nvPr/>
          </p:nvSpPr>
          <p:spPr>
            <a:xfrm>
              <a:off x="866784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7" name="Freeform: Shape 716">
              <a:extLst>
                <a:ext uri="{FF2B5EF4-FFF2-40B4-BE49-F238E27FC236}">
                  <a16:creationId xmlns:a16="http://schemas.microsoft.com/office/drawing/2014/main" id="{35C0FCF4-587D-6E74-C619-760AD3A4BF14}"/>
                </a:ext>
              </a:extLst>
            </p:cNvPr>
            <p:cNvSpPr/>
            <p:nvPr/>
          </p:nvSpPr>
          <p:spPr>
            <a:xfrm>
              <a:off x="909793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8" name="Freeform: Shape 717">
              <a:extLst>
                <a:ext uri="{FF2B5EF4-FFF2-40B4-BE49-F238E27FC236}">
                  <a16:creationId xmlns:a16="http://schemas.microsoft.com/office/drawing/2014/main" id="{7820DB06-949B-42CF-1675-4DA040D5E2EF}"/>
                </a:ext>
              </a:extLst>
            </p:cNvPr>
            <p:cNvSpPr/>
            <p:nvPr/>
          </p:nvSpPr>
          <p:spPr>
            <a:xfrm>
              <a:off x="909793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9" name="Freeform: Shape 718">
              <a:extLst>
                <a:ext uri="{FF2B5EF4-FFF2-40B4-BE49-F238E27FC236}">
                  <a16:creationId xmlns:a16="http://schemas.microsoft.com/office/drawing/2014/main" id="{69192F7B-2160-E009-500E-24761DAFC97D}"/>
                </a:ext>
              </a:extLst>
            </p:cNvPr>
            <p:cNvSpPr/>
            <p:nvPr/>
          </p:nvSpPr>
          <p:spPr>
            <a:xfrm>
              <a:off x="866784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0" name="Freeform: Shape 719">
              <a:extLst>
                <a:ext uri="{FF2B5EF4-FFF2-40B4-BE49-F238E27FC236}">
                  <a16:creationId xmlns:a16="http://schemas.microsoft.com/office/drawing/2014/main" id="{C7432ABB-DE8D-E7C5-BD67-63383013EAC7}"/>
                </a:ext>
              </a:extLst>
            </p:cNvPr>
            <p:cNvSpPr/>
            <p:nvPr/>
          </p:nvSpPr>
          <p:spPr>
            <a:xfrm>
              <a:off x="903650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1" name="Freeform: Shape 720">
              <a:extLst>
                <a:ext uri="{FF2B5EF4-FFF2-40B4-BE49-F238E27FC236}">
                  <a16:creationId xmlns:a16="http://schemas.microsoft.com/office/drawing/2014/main" id="{68D385BA-CFBA-B836-AE05-E5386F1BD7CB}"/>
                </a:ext>
              </a:extLst>
            </p:cNvPr>
            <p:cNvSpPr/>
            <p:nvPr/>
          </p:nvSpPr>
          <p:spPr>
            <a:xfrm>
              <a:off x="866784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2" name="Freeform: Shape 721">
              <a:extLst>
                <a:ext uri="{FF2B5EF4-FFF2-40B4-BE49-F238E27FC236}">
                  <a16:creationId xmlns:a16="http://schemas.microsoft.com/office/drawing/2014/main" id="{B0E0ABC7-8F45-8891-5E03-1675948731A3}"/>
                </a:ext>
              </a:extLst>
            </p:cNvPr>
            <p:cNvSpPr/>
            <p:nvPr/>
          </p:nvSpPr>
          <p:spPr>
            <a:xfrm>
              <a:off x="909793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3" name="Freeform: Shape 722">
              <a:extLst>
                <a:ext uri="{FF2B5EF4-FFF2-40B4-BE49-F238E27FC236}">
                  <a16:creationId xmlns:a16="http://schemas.microsoft.com/office/drawing/2014/main" id="{0E4B6EA0-D0B9-99B7-9FF2-4694C598A33E}"/>
                </a:ext>
              </a:extLst>
            </p:cNvPr>
            <p:cNvSpPr/>
            <p:nvPr/>
          </p:nvSpPr>
          <p:spPr>
            <a:xfrm>
              <a:off x="909793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4" name="Freeform: Shape 723">
              <a:extLst>
                <a:ext uri="{FF2B5EF4-FFF2-40B4-BE49-F238E27FC236}">
                  <a16:creationId xmlns:a16="http://schemas.microsoft.com/office/drawing/2014/main" id="{701B82BE-084B-D762-C014-93C4A66FC44E}"/>
                </a:ext>
              </a:extLst>
            </p:cNvPr>
            <p:cNvSpPr/>
            <p:nvPr/>
          </p:nvSpPr>
          <p:spPr>
            <a:xfrm>
              <a:off x="866784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5" name="Freeform: Shape 724">
              <a:extLst>
                <a:ext uri="{FF2B5EF4-FFF2-40B4-BE49-F238E27FC236}">
                  <a16:creationId xmlns:a16="http://schemas.microsoft.com/office/drawing/2014/main" id="{62EA4895-A7AB-EF5E-9BE7-B8BD7A793122}"/>
                </a:ext>
              </a:extLst>
            </p:cNvPr>
            <p:cNvSpPr/>
            <p:nvPr/>
          </p:nvSpPr>
          <p:spPr>
            <a:xfrm>
              <a:off x="909793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6" name="Freeform: Shape 725">
              <a:extLst>
                <a:ext uri="{FF2B5EF4-FFF2-40B4-BE49-F238E27FC236}">
                  <a16:creationId xmlns:a16="http://schemas.microsoft.com/office/drawing/2014/main" id="{48586896-AC39-65E7-EEB0-F25336772046}"/>
                </a:ext>
              </a:extLst>
            </p:cNvPr>
            <p:cNvSpPr/>
            <p:nvPr/>
          </p:nvSpPr>
          <p:spPr>
            <a:xfrm>
              <a:off x="909793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7" name="Freeform: Shape 726">
              <a:extLst>
                <a:ext uri="{FF2B5EF4-FFF2-40B4-BE49-F238E27FC236}">
                  <a16:creationId xmlns:a16="http://schemas.microsoft.com/office/drawing/2014/main" id="{96AEE677-9785-EF7F-1C8F-8FBD348DCD91}"/>
                </a:ext>
              </a:extLst>
            </p:cNvPr>
            <p:cNvSpPr/>
            <p:nvPr/>
          </p:nvSpPr>
          <p:spPr>
            <a:xfrm>
              <a:off x="866784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8" name="Freeform: Shape 727">
              <a:extLst>
                <a:ext uri="{FF2B5EF4-FFF2-40B4-BE49-F238E27FC236}">
                  <a16:creationId xmlns:a16="http://schemas.microsoft.com/office/drawing/2014/main" id="{F6CD0526-789F-154A-B571-ED69E2D52D6B}"/>
                </a:ext>
              </a:extLst>
            </p:cNvPr>
            <p:cNvSpPr/>
            <p:nvPr/>
          </p:nvSpPr>
          <p:spPr>
            <a:xfrm>
              <a:off x="903650" y="6876223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9" name="Freeform: Shape 728">
              <a:extLst>
                <a:ext uri="{FF2B5EF4-FFF2-40B4-BE49-F238E27FC236}">
                  <a16:creationId xmlns:a16="http://schemas.microsoft.com/office/drawing/2014/main" id="{CA00EEF7-A92C-B368-BBF3-713CDDCEA6DA}"/>
                </a:ext>
              </a:extLst>
            </p:cNvPr>
            <p:cNvSpPr/>
            <p:nvPr/>
          </p:nvSpPr>
          <p:spPr>
            <a:xfrm>
              <a:off x="1038821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0" name="Freeform: Shape 729">
              <a:extLst>
                <a:ext uri="{FF2B5EF4-FFF2-40B4-BE49-F238E27FC236}">
                  <a16:creationId xmlns:a16="http://schemas.microsoft.com/office/drawing/2014/main" id="{DE4E01C2-C8F6-96E1-8F16-4D654AE4577E}"/>
                </a:ext>
              </a:extLst>
            </p:cNvPr>
            <p:cNvSpPr/>
            <p:nvPr/>
          </p:nvSpPr>
          <p:spPr>
            <a:xfrm>
              <a:off x="1081830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1" name="Freeform: Shape 730">
              <a:extLst>
                <a:ext uri="{FF2B5EF4-FFF2-40B4-BE49-F238E27FC236}">
                  <a16:creationId xmlns:a16="http://schemas.microsoft.com/office/drawing/2014/main" id="{75760C2D-69A2-1162-0C97-2156E18C8892}"/>
                </a:ext>
              </a:extLst>
            </p:cNvPr>
            <p:cNvSpPr/>
            <p:nvPr/>
          </p:nvSpPr>
          <p:spPr>
            <a:xfrm>
              <a:off x="1081830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2" name="Freeform: Shape 731">
              <a:extLst>
                <a:ext uri="{FF2B5EF4-FFF2-40B4-BE49-F238E27FC236}">
                  <a16:creationId xmlns:a16="http://schemas.microsoft.com/office/drawing/2014/main" id="{C412631C-B87C-FF87-502F-1500CCE1342C}"/>
                </a:ext>
              </a:extLst>
            </p:cNvPr>
            <p:cNvSpPr/>
            <p:nvPr/>
          </p:nvSpPr>
          <p:spPr>
            <a:xfrm>
              <a:off x="1038821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3" name="Freeform: Shape 732">
              <a:extLst>
                <a:ext uri="{FF2B5EF4-FFF2-40B4-BE49-F238E27FC236}">
                  <a16:creationId xmlns:a16="http://schemas.microsoft.com/office/drawing/2014/main" id="{1A6BE77E-A5A9-29C4-649A-8B900FD5506E}"/>
                </a:ext>
              </a:extLst>
            </p:cNvPr>
            <p:cNvSpPr/>
            <p:nvPr/>
          </p:nvSpPr>
          <p:spPr>
            <a:xfrm>
              <a:off x="1038821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4" name="Freeform: Shape 733">
              <a:extLst>
                <a:ext uri="{FF2B5EF4-FFF2-40B4-BE49-F238E27FC236}">
                  <a16:creationId xmlns:a16="http://schemas.microsoft.com/office/drawing/2014/main" id="{B0B5FF58-86ED-6249-91B4-427F37DCB885}"/>
                </a:ext>
              </a:extLst>
            </p:cNvPr>
            <p:cNvSpPr/>
            <p:nvPr/>
          </p:nvSpPr>
          <p:spPr>
            <a:xfrm>
              <a:off x="1038821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5" name="Freeform: Shape 734">
              <a:extLst>
                <a:ext uri="{FF2B5EF4-FFF2-40B4-BE49-F238E27FC236}">
                  <a16:creationId xmlns:a16="http://schemas.microsoft.com/office/drawing/2014/main" id="{657A896F-9C85-F0FF-BE7D-3350C0FABFA1}"/>
                </a:ext>
              </a:extLst>
            </p:cNvPr>
            <p:cNvSpPr/>
            <p:nvPr/>
          </p:nvSpPr>
          <p:spPr>
            <a:xfrm>
              <a:off x="1038821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6" name="Freeform: Shape 735">
              <a:extLst>
                <a:ext uri="{FF2B5EF4-FFF2-40B4-BE49-F238E27FC236}">
                  <a16:creationId xmlns:a16="http://schemas.microsoft.com/office/drawing/2014/main" id="{62FC14F3-FA4D-C595-6E2C-4BC9AC962389}"/>
                </a:ext>
              </a:extLst>
            </p:cNvPr>
            <p:cNvSpPr/>
            <p:nvPr/>
          </p:nvSpPr>
          <p:spPr>
            <a:xfrm>
              <a:off x="1081830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7" name="Freeform: Shape 736">
              <a:extLst>
                <a:ext uri="{FF2B5EF4-FFF2-40B4-BE49-F238E27FC236}">
                  <a16:creationId xmlns:a16="http://schemas.microsoft.com/office/drawing/2014/main" id="{AD3B834E-7A64-A96F-751C-D257EC574C5D}"/>
                </a:ext>
              </a:extLst>
            </p:cNvPr>
            <p:cNvSpPr/>
            <p:nvPr/>
          </p:nvSpPr>
          <p:spPr>
            <a:xfrm>
              <a:off x="1081830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8" name="Freeform: Shape 737">
              <a:extLst>
                <a:ext uri="{FF2B5EF4-FFF2-40B4-BE49-F238E27FC236}">
                  <a16:creationId xmlns:a16="http://schemas.microsoft.com/office/drawing/2014/main" id="{2501C5AC-FB41-B3FD-806B-872A9C86752D}"/>
                </a:ext>
              </a:extLst>
            </p:cNvPr>
            <p:cNvSpPr/>
            <p:nvPr/>
          </p:nvSpPr>
          <p:spPr>
            <a:xfrm>
              <a:off x="1038821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9" name="Freeform: Shape 738">
              <a:extLst>
                <a:ext uri="{FF2B5EF4-FFF2-40B4-BE49-F238E27FC236}">
                  <a16:creationId xmlns:a16="http://schemas.microsoft.com/office/drawing/2014/main" id="{FEF974B2-DB5F-4C18-FB21-C10510F217CA}"/>
                </a:ext>
              </a:extLst>
            </p:cNvPr>
            <p:cNvSpPr/>
            <p:nvPr/>
          </p:nvSpPr>
          <p:spPr>
            <a:xfrm>
              <a:off x="1210858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0" name="Freeform: Shape 739">
              <a:extLst>
                <a:ext uri="{FF2B5EF4-FFF2-40B4-BE49-F238E27FC236}">
                  <a16:creationId xmlns:a16="http://schemas.microsoft.com/office/drawing/2014/main" id="{06A8EB2B-4586-4919-590E-E887A194EA41}"/>
                </a:ext>
              </a:extLst>
            </p:cNvPr>
            <p:cNvSpPr/>
            <p:nvPr/>
          </p:nvSpPr>
          <p:spPr>
            <a:xfrm>
              <a:off x="1253867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1" name="Freeform: Shape 740">
              <a:extLst>
                <a:ext uri="{FF2B5EF4-FFF2-40B4-BE49-F238E27FC236}">
                  <a16:creationId xmlns:a16="http://schemas.microsoft.com/office/drawing/2014/main" id="{3D7C5E52-1CDA-E348-1697-D475C981D547}"/>
                </a:ext>
              </a:extLst>
            </p:cNvPr>
            <p:cNvSpPr/>
            <p:nvPr/>
          </p:nvSpPr>
          <p:spPr>
            <a:xfrm>
              <a:off x="1253867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2" name="Freeform: Shape 741">
              <a:extLst>
                <a:ext uri="{FF2B5EF4-FFF2-40B4-BE49-F238E27FC236}">
                  <a16:creationId xmlns:a16="http://schemas.microsoft.com/office/drawing/2014/main" id="{05788240-B22C-C03B-0118-993D0CCA1384}"/>
                </a:ext>
              </a:extLst>
            </p:cNvPr>
            <p:cNvSpPr/>
            <p:nvPr/>
          </p:nvSpPr>
          <p:spPr>
            <a:xfrm>
              <a:off x="1210858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3" name="Freeform: Shape 742">
              <a:extLst>
                <a:ext uri="{FF2B5EF4-FFF2-40B4-BE49-F238E27FC236}">
                  <a16:creationId xmlns:a16="http://schemas.microsoft.com/office/drawing/2014/main" id="{32B537A9-1399-63E3-2110-87E4621E7286}"/>
                </a:ext>
              </a:extLst>
            </p:cNvPr>
            <p:cNvSpPr/>
            <p:nvPr/>
          </p:nvSpPr>
          <p:spPr>
            <a:xfrm>
              <a:off x="1253867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4" name="Freeform: Shape 743">
              <a:extLst>
                <a:ext uri="{FF2B5EF4-FFF2-40B4-BE49-F238E27FC236}">
                  <a16:creationId xmlns:a16="http://schemas.microsoft.com/office/drawing/2014/main" id="{9824EE9C-93DB-27A2-6632-3691A293B090}"/>
                </a:ext>
              </a:extLst>
            </p:cNvPr>
            <p:cNvSpPr/>
            <p:nvPr/>
          </p:nvSpPr>
          <p:spPr>
            <a:xfrm>
              <a:off x="1253867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5" name="Freeform: Shape 744">
              <a:extLst>
                <a:ext uri="{FF2B5EF4-FFF2-40B4-BE49-F238E27FC236}">
                  <a16:creationId xmlns:a16="http://schemas.microsoft.com/office/drawing/2014/main" id="{2873D577-A25A-C537-9299-709DD912804D}"/>
                </a:ext>
              </a:extLst>
            </p:cNvPr>
            <p:cNvSpPr/>
            <p:nvPr/>
          </p:nvSpPr>
          <p:spPr>
            <a:xfrm>
              <a:off x="1210858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6" name="Freeform: Shape 745">
              <a:extLst>
                <a:ext uri="{FF2B5EF4-FFF2-40B4-BE49-F238E27FC236}">
                  <a16:creationId xmlns:a16="http://schemas.microsoft.com/office/drawing/2014/main" id="{10E2DEDF-A546-350D-5111-A4A7AD8C592D}"/>
                </a:ext>
              </a:extLst>
            </p:cNvPr>
            <p:cNvSpPr/>
            <p:nvPr/>
          </p:nvSpPr>
          <p:spPr>
            <a:xfrm>
              <a:off x="1247724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7" name="Freeform: Shape 746">
              <a:extLst>
                <a:ext uri="{FF2B5EF4-FFF2-40B4-BE49-F238E27FC236}">
                  <a16:creationId xmlns:a16="http://schemas.microsoft.com/office/drawing/2014/main" id="{55AD1DE2-45A4-20D8-B101-9D58183A1343}"/>
                </a:ext>
              </a:extLst>
            </p:cNvPr>
            <p:cNvSpPr/>
            <p:nvPr/>
          </p:nvSpPr>
          <p:spPr>
            <a:xfrm>
              <a:off x="1210858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8" name="Freeform: Shape 747">
              <a:extLst>
                <a:ext uri="{FF2B5EF4-FFF2-40B4-BE49-F238E27FC236}">
                  <a16:creationId xmlns:a16="http://schemas.microsoft.com/office/drawing/2014/main" id="{D703D1F0-35B5-4A0D-B4FE-8A65060FC5FC}"/>
                </a:ext>
              </a:extLst>
            </p:cNvPr>
            <p:cNvSpPr/>
            <p:nvPr/>
          </p:nvSpPr>
          <p:spPr>
            <a:xfrm>
              <a:off x="1253867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9" name="Freeform: Shape 748">
              <a:extLst>
                <a:ext uri="{FF2B5EF4-FFF2-40B4-BE49-F238E27FC236}">
                  <a16:creationId xmlns:a16="http://schemas.microsoft.com/office/drawing/2014/main" id="{DFB101C2-FB9C-5B1D-7129-F5C468A8C6E6}"/>
                </a:ext>
              </a:extLst>
            </p:cNvPr>
            <p:cNvSpPr/>
            <p:nvPr/>
          </p:nvSpPr>
          <p:spPr>
            <a:xfrm>
              <a:off x="1253867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0" name="Freeform: Shape 749">
              <a:extLst>
                <a:ext uri="{FF2B5EF4-FFF2-40B4-BE49-F238E27FC236}">
                  <a16:creationId xmlns:a16="http://schemas.microsoft.com/office/drawing/2014/main" id="{139CCAE4-43C0-5561-A50D-0ADA9A65E488}"/>
                </a:ext>
              </a:extLst>
            </p:cNvPr>
            <p:cNvSpPr/>
            <p:nvPr/>
          </p:nvSpPr>
          <p:spPr>
            <a:xfrm>
              <a:off x="1210858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1" name="Freeform: Shape 750">
              <a:extLst>
                <a:ext uri="{FF2B5EF4-FFF2-40B4-BE49-F238E27FC236}">
                  <a16:creationId xmlns:a16="http://schemas.microsoft.com/office/drawing/2014/main" id="{77F401DD-9B2D-2216-FA82-F1580CD7B0DF}"/>
                </a:ext>
              </a:extLst>
            </p:cNvPr>
            <p:cNvSpPr/>
            <p:nvPr/>
          </p:nvSpPr>
          <p:spPr>
            <a:xfrm>
              <a:off x="1210858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2" name="Freeform: Shape 751">
              <a:extLst>
                <a:ext uri="{FF2B5EF4-FFF2-40B4-BE49-F238E27FC236}">
                  <a16:creationId xmlns:a16="http://schemas.microsoft.com/office/drawing/2014/main" id="{D4E26A1A-DE50-B68B-D784-FC4FF3809AFF}"/>
                </a:ext>
              </a:extLst>
            </p:cNvPr>
            <p:cNvSpPr/>
            <p:nvPr/>
          </p:nvSpPr>
          <p:spPr>
            <a:xfrm>
              <a:off x="1382894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3" name="Freeform: Shape 752">
              <a:extLst>
                <a:ext uri="{FF2B5EF4-FFF2-40B4-BE49-F238E27FC236}">
                  <a16:creationId xmlns:a16="http://schemas.microsoft.com/office/drawing/2014/main" id="{4C99197F-60DE-90F0-EBC8-3DFC546EB879}"/>
                </a:ext>
              </a:extLst>
            </p:cNvPr>
            <p:cNvSpPr/>
            <p:nvPr/>
          </p:nvSpPr>
          <p:spPr>
            <a:xfrm>
              <a:off x="1382894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4" name="Freeform: Shape 753">
              <a:extLst>
                <a:ext uri="{FF2B5EF4-FFF2-40B4-BE49-F238E27FC236}">
                  <a16:creationId xmlns:a16="http://schemas.microsoft.com/office/drawing/2014/main" id="{72F30EE5-D8EC-C706-AA17-C1D4403A0060}"/>
                </a:ext>
              </a:extLst>
            </p:cNvPr>
            <p:cNvSpPr/>
            <p:nvPr/>
          </p:nvSpPr>
          <p:spPr>
            <a:xfrm>
              <a:off x="1425904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5" name="Freeform: Shape 754">
              <a:extLst>
                <a:ext uri="{FF2B5EF4-FFF2-40B4-BE49-F238E27FC236}">
                  <a16:creationId xmlns:a16="http://schemas.microsoft.com/office/drawing/2014/main" id="{166A619A-D744-C681-D031-559B31709BCA}"/>
                </a:ext>
              </a:extLst>
            </p:cNvPr>
            <p:cNvSpPr/>
            <p:nvPr/>
          </p:nvSpPr>
          <p:spPr>
            <a:xfrm>
              <a:off x="1425904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6" name="Freeform: Shape 755">
              <a:extLst>
                <a:ext uri="{FF2B5EF4-FFF2-40B4-BE49-F238E27FC236}">
                  <a16:creationId xmlns:a16="http://schemas.microsoft.com/office/drawing/2014/main" id="{EDB41F9B-2B04-520F-BA76-3428D573E7B7}"/>
                </a:ext>
              </a:extLst>
            </p:cNvPr>
            <p:cNvSpPr/>
            <p:nvPr/>
          </p:nvSpPr>
          <p:spPr>
            <a:xfrm>
              <a:off x="1382894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7" name="Freeform: Shape 756">
              <a:extLst>
                <a:ext uri="{FF2B5EF4-FFF2-40B4-BE49-F238E27FC236}">
                  <a16:creationId xmlns:a16="http://schemas.microsoft.com/office/drawing/2014/main" id="{D32B2BC5-1FBB-076C-6DFE-E79A62DBE367}"/>
                </a:ext>
              </a:extLst>
            </p:cNvPr>
            <p:cNvSpPr/>
            <p:nvPr/>
          </p:nvSpPr>
          <p:spPr>
            <a:xfrm>
              <a:off x="1419762" y="6016143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8" name="Freeform: Shape 757">
              <a:extLst>
                <a:ext uri="{FF2B5EF4-FFF2-40B4-BE49-F238E27FC236}">
                  <a16:creationId xmlns:a16="http://schemas.microsoft.com/office/drawing/2014/main" id="{C19FF5E8-F6CD-A253-EEC6-DBBF9805E6CC}"/>
                </a:ext>
              </a:extLst>
            </p:cNvPr>
            <p:cNvSpPr/>
            <p:nvPr/>
          </p:nvSpPr>
          <p:spPr>
            <a:xfrm>
              <a:off x="1382894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9" name="Freeform: Shape 758">
              <a:extLst>
                <a:ext uri="{FF2B5EF4-FFF2-40B4-BE49-F238E27FC236}">
                  <a16:creationId xmlns:a16="http://schemas.microsoft.com/office/drawing/2014/main" id="{88D6793D-F3FF-B0A9-3711-ECC09537919E}"/>
                </a:ext>
              </a:extLst>
            </p:cNvPr>
            <p:cNvSpPr/>
            <p:nvPr/>
          </p:nvSpPr>
          <p:spPr>
            <a:xfrm>
              <a:off x="1419762" y="6188160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0" name="Freeform: Shape 759">
              <a:extLst>
                <a:ext uri="{FF2B5EF4-FFF2-40B4-BE49-F238E27FC236}">
                  <a16:creationId xmlns:a16="http://schemas.microsoft.com/office/drawing/2014/main" id="{F761881E-2529-8174-2C25-1912C56AEFFE}"/>
                </a:ext>
              </a:extLst>
            </p:cNvPr>
            <p:cNvSpPr/>
            <p:nvPr/>
          </p:nvSpPr>
          <p:spPr>
            <a:xfrm>
              <a:off x="1382894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1" name="Freeform: Shape 760">
              <a:extLst>
                <a:ext uri="{FF2B5EF4-FFF2-40B4-BE49-F238E27FC236}">
                  <a16:creationId xmlns:a16="http://schemas.microsoft.com/office/drawing/2014/main" id="{F9AC7A16-3848-E5EB-439C-99224D7E8ED3}"/>
                </a:ext>
              </a:extLst>
            </p:cNvPr>
            <p:cNvSpPr/>
            <p:nvPr/>
          </p:nvSpPr>
          <p:spPr>
            <a:xfrm>
              <a:off x="1419762" y="6704207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2" name="Freeform: Shape 761">
              <a:extLst>
                <a:ext uri="{FF2B5EF4-FFF2-40B4-BE49-F238E27FC236}">
                  <a16:creationId xmlns:a16="http://schemas.microsoft.com/office/drawing/2014/main" id="{7738BCB4-2AC1-33F5-0D60-3481A5122A32}"/>
                </a:ext>
              </a:extLst>
            </p:cNvPr>
            <p:cNvSpPr/>
            <p:nvPr/>
          </p:nvSpPr>
          <p:spPr>
            <a:xfrm>
              <a:off x="1382894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3" name="Freeform: Shape 762">
              <a:extLst>
                <a:ext uri="{FF2B5EF4-FFF2-40B4-BE49-F238E27FC236}">
                  <a16:creationId xmlns:a16="http://schemas.microsoft.com/office/drawing/2014/main" id="{C624B985-A81D-8A40-21E5-F1AFA583C906}"/>
                </a:ext>
              </a:extLst>
            </p:cNvPr>
            <p:cNvSpPr/>
            <p:nvPr/>
          </p:nvSpPr>
          <p:spPr>
            <a:xfrm>
              <a:off x="1425904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4" name="Freeform: Shape 763">
              <a:extLst>
                <a:ext uri="{FF2B5EF4-FFF2-40B4-BE49-F238E27FC236}">
                  <a16:creationId xmlns:a16="http://schemas.microsoft.com/office/drawing/2014/main" id="{65369502-D1B0-EC45-5C0E-DE9075A35742}"/>
                </a:ext>
              </a:extLst>
            </p:cNvPr>
            <p:cNvSpPr/>
            <p:nvPr/>
          </p:nvSpPr>
          <p:spPr>
            <a:xfrm>
              <a:off x="1425904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5" name="Freeform: Shape 764">
              <a:extLst>
                <a:ext uri="{FF2B5EF4-FFF2-40B4-BE49-F238E27FC236}">
                  <a16:creationId xmlns:a16="http://schemas.microsoft.com/office/drawing/2014/main" id="{C83F4BC9-F3E5-9EA5-FF35-E7DB827B8409}"/>
                </a:ext>
              </a:extLst>
            </p:cNvPr>
            <p:cNvSpPr/>
            <p:nvPr/>
          </p:nvSpPr>
          <p:spPr>
            <a:xfrm>
              <a:off x="1554931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6" name="Freeform: Shape 765">
              <a:extLst>
                <a:ext uri="{FF2B5EF4-FFF2-40B4-BE49-F238E27FC236}">
                  <a16:creationId xmlns:a16="http://schemas.microsoft.com/office/drawing/2014/main" id="{37CE9574-342E-D1DA-B2CB-1C22FA005566}"/>
                </a:ext>
              </a:extLst>
            </p:cNvPr>
            <p:cNvSpPr/>
            <p:nvPr/>
          </p:nvSpPr>
          <p:spPr>
            <a:xfrm>
              <a:off x="1597941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7" name="Freeform: Shape 766">
              <a:extLst>
                <a:ext uri="{FF2B5EF4-FFF2-40B4-BE49-F238E27FC236}">
                  <a16:creationId xmlns:a16="http://schemas.microsoft.com/office/drawing/2014/main" id="{ECB471CB-3149-324F-F14E-6E95AA549C65}"/>
                </a:ext>
              </a:extLst>
            </p:cNvPr>
            <p:cNvSpPr/>
            <p:nvPr/>
          </p:nvSpPr>
          <p:spPr>
            <a:xfrm>
              <a:off x="1597941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8" name="Freeform: Shape 767">
              <a:extLst>
                <a:ext uri="{FF2B5EF4-FFF2-40B4-BE49-F238E27FC236}">
                  <a16:creationId xmlns:a16="http://schemas.microsoft.com/office/drawing/2014/main" id="{D4ACF87A-5C33-E04E-B7EF-4FB588740874}"/>
                </a:ext>
              </a:extLst>
            </p:cNvPr>
            <p:cNvSpPr/>
            <p:nvPr/>
          </p:nvSpPr>
          <p:spPr>
            <a:xfrm>
              <a:off x="1554931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9" name="Freeform: Shape 768">
              <a:extLst>
                <a:ext uri="{FF2B5EF4-FFF2-40B4-BE49-F238E27FC236}">
                  <a16:creationId xmlns:a16="http://schemas.microsoft.com/office/drawing/2014/main" id="{D724B21E-6879-5C5D-60F9-7A581C82AA7F}"/>
                </a:ext>
              </a:extLst>
            </p:cNvPr>
            <p:cNvSpPr/>
            <p:nvPr/>
          </p:nvSpPr>
          <p:spPr>
            <a:xfrm>
              <a:off x="1554931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0" name="Freeform: Shape 769">
              <a:extLst>
                <a:ext uri="{FF2B5EF4-FFF2-40B4-BE49-F238E27FC236}">
                  <a16:creationId xmlns:a16="http://schemas.microsoft.com/office/drawing/2014/main" id="{EF1A2EDC-5BA2-3CC1-E3CF-8DC2E06C89D2}"/>
                </a:ext>
              </a:extLst>
            </p:cNvPr>
            <p:cNvSpPr/>
            <p:nvPr/>
          </p:nvSpPr>
          <p:spPr>
            <a:xfrm>
              <a:off x="1591799" y="5672111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1" name="Freeform: Shape 770">
              <a:extLst>
                <a:ext uri="{FF2B5EF4-FFF2-40B4-BE49-F238E27FC236}">
                  <a16:creationId xmlns:a16="http://schemas.microsoft.com/office/drawing/2014/main" id="{4D2B1559-EF05-8C00-0E79-E02103C0FED3}"/>
                </a:ext>
              </a:extLst>
            </p:cNvPr>
            <p:cNvSpPr/>
            <p:nvPr/>
          </p:nvSpPr>
          <p:spPr>
            <a:xfrm>
              <a:off x="1554931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2" name="Freeform: Shape 771">
              <a:extLst>
                <a:ext uri="{FF2B5EF4-FFF2-40B4-BE49-F238E27FC236}">
                  <a16:creationId xmlns:a16="http://schemas.microsoft.com/office/drawing/2014/main" id="{7CD47782-7628-31E8-6757-457C7ED3A335}"/>
                </a:ext>
              </a:extLst>
            </p:cNvPr>
            <p:cNvSpPr/>
            <p:nvPr/>
          </p:nvSpPr>
          <p:spPr>
            <a:xfrm>
              <a:off x="1554931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3" name="Freeform: Shape 772">
              <a:extLst>
                <a:ext uri="{FF2B5EF4-FFF2-40B4-BE49-F238E27FC236}">
                  <a16:creationId xmlns:a16="http://schemas.microsoft.com/office/drawing/2014/main" id="{B3C85DBC-216D-BB22-B5F9-5A2C23B5D12D}"/>
                </a:ext>
              </a:extLst>
            </p:cNvPr>
            <p:cNvSpPr/>
            <p:nvPr/>
          </p:nvSpPr>
          <p:spPr>
            <a:xfrm>
              <a:off x="1591799" y="6188160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4" name="Freeform: Shape 773">
              <a:extLst>
                <a:ext uri="{FF2B5EF4-FFF2-40B4-BE49-F238E27FC236}">
                  <a16:creationId xmlns:a16="http://schemas.microsoft.com/office/drawing/2014/main" id="{C49234AD-473B-B40A-CA49-9DE77EA9B4C3}"/>
                </a:ext>
              </a:extLst>
            </p:cNvPr>
            <p:cNvSpPr/>
            <p:nvPr/>
          </p:nvSpPr>
          <p:spPr>
            <a:xfrm>
              <a:off x="1554931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5" name="Freeform: Shape 774">
              <a:extLst>
                <a:ext uri="{FF2B5EF4-FFF2-40B4-BE49-F238E27FC236}">
                  <a16:creationId xmlns:a16="http://schemas.microsoft.com/office/drawing/2014/main" id="{D19E9595-631B-C0B6-ADEE-C1FB8FA439FD}"/>
                </a:ext>
              </a:extLst>
            </p:cNvPr>
            <p:cNvSpPr/>
            <p:nvPr/>
          </p:nvSpPr>
          <p:spPr>
            <a:xfrm>
              <a:off x="1591799" y="6360176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6" name="Freeform: Shape 775">
              <a:extLst>
                <a:ext uri="{FF2B5EF4-FFF2-40B4-BE49-F238E27FC236}">
                  <a16:creationId xmlns:a16="http://schemas.microsoft.com/office/drawing/2014/main" id="{84BBE440-125C-875B-F0DE-9FC80FE92E0F}"/>
                </a:ext>
              </a:extLst>
            </p:cNvPr>
            <p:cNvSpPr/>
            <p:nvPr/>
          </p:nvSpPr>
          <p:spPr>
            <a:xfrm>
              <a:off x="1554931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7" name="Freeform: Shape 776">
              <a:extLst>
                <a:ext uri="{FF2B5EF4-FFF2-40B4-BE49-F238E27FC236}">
                  <a16:creationId xmlns:a16="http://schemas.microsoft.com/office/drawing/2014/main" id="{E5B79937-6B30-3E13-1EC0-37467B63EBCC}"/>
                </a:ext>
              </a:extLst>
            </p:cNvPr>
            <p:cNvSpPr/>
            <p:nvPr/>
          </p:nvSpPr>
          <p:spPr>
            <a:xfrm>
              <a:off x="1591799" y="6532191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8" name="Freeform: Shape 777">
              <a:extLst>
                <a:ext uri="{FF2B5EF4-FFF2-40B4-BE49-F238E27FC236}">
                  <a16:creationId xmlns:a16="http://schemas.microsoft.com/office/drawing/2014/main" id="{27ECD6AD-26D2-BA4D-65ED-08C63CDEA14C}"/>
                </a:ext>
              </a:extLst>
            </p:cNvPr>
            <p:cNvSpPr/>
            <p:nvPr/>
          </p:nvSpPr>
          <p:spPr>
            <a:xfrm>
              <a:off x="1554931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9" name="Freeform: Shape 778">
              <a:extLst>
                <a:ext uri="{FF2B5EF4-FFF2-40B4-BE49-F238E27FC236}">
                  <a16:creationId xmlns:a16="http://schemas.microsoft.com/office/drawing/2014/main" id="{6FC541EF-95FB-2173-5184-1B393E8D97AD}"/>
                </a:ext>
              </a:extLst>
            </p:cNvPr>
            <p:cNvSpPr/>
            <p:nvPr/>
          </p:nvSpPr>
          <p:spPr>
            <a:xfrm>
              <a:off x="1554931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0" name="Freeform: Shape 779">
              <a:extLst>
                <a:ext uri="{FF2B5EF4-FFF2-40B4-BE49-F238E27FC236}">
                  <a16:creationId xmlns:a16="http://schemas.microsoft.com/office/drawing/2014/main" id="{BE64C4F7-D373-7EBC-EC7C-B4765D80F122}"/>
                </a:ext>
              </a:extLst>
            </p:cNvPr>
            <p:cNvSpPr/>
            <p:nvPr/>
          </p:nvSpPr>
          <p:spPr>
            <a:xfrm>
              <a:off x="1597941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1" name="Freeform: Shape 780">
              <a:extLst>
                <a:ext uri="{FF2B5EF4-FFF2-40B4-BE49-F238E27FC236}">
                  <a16:creationId xmlns:a16="http://schemas.microsoft.com/office/drawing/2014/main" id="{2A28B315-9C9C-BD2D-8AE9-BB2335E9D91B}"/>
                </a:ext>
              </a:extLst>
            </p:cNvPr>
            <p:cNvSpPr/>
            <p:nvPr/>
          </p:nvSpPr>
          <p:spPr>
            <a:xfrm>
              <a:off x="1597941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2" name="Freeform: Shape 781">
              <a:extLst>
                <a:ext uri="{FF2B5EF4-FFF2-40B4-BE49-F238E27FC236}">
                  <a16:creationId xmlns:a16="http://schemas.microsoft.com/office/drawing/2014/main" id="{EA251F69-0632-27F3-167F-847DFDB8D5D0}"/>
                </a:ext>
              </a:extLst>
            </p:cNvPr>
            <p:cNvSpPr/>
            <p:nvPr/>
          </p:nvSpPr>
          <p:spPr>
            <a:xfrm>
              <a:off x="1726968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3" name="Freeform: Shape 782">
              <a:extLst>
                <a:ext uri="{FF2B5EF4-FFF2-40B4-BE49-F238E27FC236}">
                  <a16:creationId xmlns:a16="http://schemas.microsoft.com/office/drawing/2014/main" id="{6C71E674-FB77-88EA-3144-A5CDF0EF7E36}"/>
                </a:ext>
              </a:extLst>
            </p:cNvPr>
            <p:cNvSpPr/>
            <p:nvPr/>
          </p:nvSpPr>
          <p:spPr>
            <a:xfrm>
              <a:off x="1769978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4" name="Freeform: Shape 783">
              <a:extLst>
                <a:ext uri="{FF2B5EF4-FFF2-40B4-BE49-F238E27FC236}">
                  <a16:creationId xmlns:a16="http://schemas.microsoft.com/office/drawing/2014/main" id="{C034AA00-F691-CF91-BD5A-E4D4ED23A2EF}"/>
                </a:ext>
              </a:extLst>
            </p:cNvPr>
            <p:cNvSpPr/>
            <p:nvPr/>
          </p:nvSpPr>
          <p:spPr>
            <a:xfrm>
              <a:off x="1769978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5" name="Freeform: Shape 784">
              <a:extLst>
                <a:ext uri="{FF2B5EF4-FFF2-40B4-BE49-F238E27FC236}">
                  <a16:creationId xmlns:a16="http://schemas.microsoft.com/office/drawing/2014/main" id="{9D2AC66F-59AA-57D1-A706-392148FC90C5}"/>
                </a:ext>
              </a:extLst>
            </p:cNvPr>
            <p:cNvSpPr/>
            <p:nvPr/>
          </p:nvSpPr>
          <p:spPr>
            <a:xfrm>
              <a:off x="1726968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6" name="Freeform: Shape 785">
              <a:extLst>
                <a:ext uri="{FF2B5EF4-FFF2-40B4-BE49-F238E27FC236}">
                  <a16:creationId xmlns:a16="http://schemas.microsoft.com/office/drawing/2014/main" id="{38431DDD-B7A4-9F4F-53E6-17CE05453FE5}"/>
                </a:ext>
              </a:extLst>
            </p:cNvPr>
            <p:cNvSpPr/>
            <p:nvPr/>
          </p:nvSpPr>
          <p:spPr>
            <a:xfrm>
              <a:off x="1769978" y="5678253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7" name="Freeform: Shape 786">
              <a:extLst>
                <a:ext uri="{FF2B5EF4-FFF2-40B4-BE49-F238E27FC236}">
                  <a16:creationId xmlns:a16="http://schemas.microsoft.com/office/drawing/2014/main" id="{CD7054D9-43E1-5CEB-F317-DFD88F596681}"/>
                </a:ext>
              </a:extLst>
            </p:cNvPr>
            <p:cNvSpPr/>
            <p:nvPr/>
          </p:nvSpPr>
          <p:spPr>
            <a:xfrm>
              <a:off x="1769978" y="5678253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8" name="Freeform: Shape 787">
              <a:extLst>
                <a:ext uri="{FF2B5EF4-FFF2-40B4-BE49-F238E27FC236}">
                  <a16:creationId xmlns:a16="http://schemas.microsoft.com/office/drawing/2014/main" id="{CB33176B-0BFA-4A94-F3FA-72217E5F491E}"/>
                </a:ext>
              </a:extLst>
            </p:cNvPr>
            <p:cNvSpPr/>
            <p:nvPr/>
          </p:nvSpPr>
          <p:spPr>
            <a:xfrm>
              <a:off x="1726968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9" name="Freeform: Shape 788">
              <a:extLst>
                <a:ext uri="{FF2B5EF4-FFF2-40B4-BE49-F238E27FC236}">
                  <a16:creationId xmlns:a16="http://schemas.microsoft.com/office/drawing/2014/main" id="{F82E9C6D-355D-6D80-3CC1-B4B048653E10}"/>
                </a:ext>
              </a:extLst>
            </p:cNvPr>
            <p:cNvSpPr/>
            <p:nvPr/>
          </p:nvSpPr>
          <p:spPr>
            <a:xfrm>
              <a:off x="1769978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0" name="Freeform: Shape 789">
              <a:extLst>
                <a:ext uri="{FF2B5EF4-FFF2-40B4-BE49-F238E27FC236}">
                  <a16:creationId xmlns:a16="http://schemas.microsoft.com/office/drawing/2014/main" id="{66199652-82DF-07AC-007E-7FFD270B431A}"/>
                </a:ext>
              </a:extLst>
            </p:cNvPr>
            <p:cNvSpPr/>
            <p:nvPr/>
          </p:nvSpPr>
          <p:spPr>
            <a:xfrm>
              <a:off x="1769978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1" name="Freeform: Shape 790">
              <a:extLst>
                <a:ext uri="{FF2B5EF4-FFF2-40B4-BE49-F238E27FC236}">
                  <a16:creationId xmlns:a16="http://schemas.microsoft.com/office/drawing/2014/main" id="{7CCE9AB1-20EF-3BC8-DDEE-730DA41A1E19}"/>
                </a:ext>
              </a:extLst>
            </p:cNvPr>
            <p:cNvSpPr/>
            <p:nvPr/>
          </p:nvSpPr>
          <p:spPr>
            <a:xfrm>
              <a:off x="1726968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2" name="Freeform: Shape 791">
              <a:extLst>
                <a:ext uri="{FF2B5EF4-FFF2-40B4-BE49-F238E27FC236}">
                  <a16:creationId xmlns:a16="http://schemas.microsoft.com/office/drawing/2014/main" id="{8D046662-C87B-28D3-43FE-F654869AC60B}"/>
                </a:ext>
              </a:extLst>
            </p:cNvPr>
            <p:cNvSpPr/>
            <p:nvPr/>
          </p:nvSpPr>
          <p:spPr>
            <a:xfrm>
              <a:off x="1726968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3" name="Freeform: Shape 792">
              <a:extLst>
                <a:ext uri="{FF2B5EF4-FFF2-40B4-BE49-F238E27FC236}">
                  <a16:creationId xmlns:a16="http://schemas.microsoft.com/office/drawing/2014/main" id="{D59F0FC4-0DB4-28C7-4FE5-D9530A252642}"/>
                </a:ext>
              </a:extLst>
            </p:cNvPr>
            <p:cNvSpPr/>
            <p:nvPr/>
          </p:nvSpPr>
          <p:spPr>
            <a:xfrm>
              <a:off x="1726968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4" name="Freeform: Shape 793">
              <a:extLst>
                <a:ext uri="{FF2B5EF4-FFF2-40B4-BE49-F238E27FC236}">
                  <a16:creationId xmlns:a16="http://schemas.microsoft.com/office/drawing/2014/main" id="{6EBC0D7C-F82C-6F1B-C551-A6C70EEAB5AF}"/>
                </a:ext>
              </a:extLst>
            </p:cNvPr>
            <p:cNvSpPr/>
            <p:nvPr/>
          </p:nvSpPr>
          <p:spPr>
            <a:xfrm>
              <a:off x="1769978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5" name="Freeform: Shape 794">
              <a:extLst>
                <a:ext uri="{FF2B5EF4-FFF2-40B4-BE49-F238E27FC236}">
                  <a16:creationId xmlns:a16="http://schemas.microsoft.com/office/drawing/2014/main" id="{93EC3B01-2835-927E-3C9C-7B2FCBEBC70C}"/>
                </a:ext>
              </a:extLst>
            </p:cNvPr>
            <p:cNvSpPr/>
            <p:nvPr/>
          </p:nvSpPr>
          <p:spPr>
            <a:xfrm>
              <a:off x="1769978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6" name="Freeform: Shape 795">
              <a:extLst>
                <a:ext uri="{FF2B5EF4-FFF2-40B4-BE49-F238E27FC236}">
                  <a16:creationId xmlns:a16="http://schemas.microsoft.com/office/drawing/2014/main" id="{C91C9539-03BB-C1E0-0265-ACFBF32FF7A4}"/>
                </a:ext>
              </a:extLst>
            </p:cNvPr>
            <p:cNvSpPr/>
            <p:nvPr/>
          </p:nvSpPr>
          <p:spPr>
            <a:xfrm>
              <a:off x="2064845" y="5282600"/>
              <a:ext cx="1393545" cy="1737394"/>
            </a:xfrm>
            <a:custGeom>
              <a:avLst/>
              <a:gdLst>
                <a:gd name="connsiteX0" fmla="*/ 0 w 1393545"/>
                <a:gd name="connsiteY0" fmla="*/ 0 h 1737394"/>
                <a:gd name="connsiteX1" fmla="*/ 1393546 w 1393545"/>
                <a:gd name="connsiteY1" fmla="*/ 0 h 1737394"/>
                <a:gd name="connsiteX2" fmla="*/ 1393546 w 1393545"/>
                <a:gd name="connsiteY2" fmla="*/ 1737394 h 1737394"/>
                <a:gd name="connsiteX3" fmla="*/ 0 w 1393545"/>
                <a:gd name="connsiteY3" fmla="*/ 1737394 h 1737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93545" h="1737394">
                  <a:moveTo>
                    <a:pt x="0" y="0"/>
                  </a:moveTo>
                  <a:lnTo>
                    <a:pt x="1393546" y="0"/>
                  </a:lnTo>
                  <a:lnTo>
                    <a:pt x="1393546" y="1737394"/>
                  </a:lnTo>
                  <a:lnTo>
                    <a:pt x="0" y="1737394"/>
                  </a:lnTo>
                  <a:close/>
                </a:path>
              </a:pathLst>
            </a:custGeom>
            <a:solidFill>
              <a:srgbClr val="FFFFFF"/>
            </a:solidFill>
            <a:ln w="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7" name="Freeform: Shape 796">
              <a:extLst>
                <a:ext uri="{FF2B5EF4-FFF2-40B4-BE49-F238E27FC236}">
                  <a16:creationId xmlns:a16="http://schemas.microsoft.com/office/drawing/2014/main" id="{1EE89F00-2C7A-30C1-A578-938FFE175DF7}"/>
                </a:ext>
              </a:extLst>
            </p:cNvPr>
            <p:cNvSpPr/>
            <p:nvPr/>
          </p:nvSpPr>
          <p:spPr>
            <a:xfrm>
              <a:off x="2073463" y="5291217"/>
              <a:ext cx="172038" cy="172016"/>
            </a:xfrm>
            <a:custGeom>
              <a:avLst/>
              <a:gdLst>
                <a:gd name="connsiteX0" fmla="*/ 10 w 172038"/>
                <a:gd name="connsiteY0" fmla="*/ 10 h 172016"/>
                <a:gd name="connsiteX1" fmla="*/ 172049 w 172038"/>
                <a:gd name="connsiteY1" fmla="*/ 10 h 172016"/>
                <a:gd name="connsiteX2" fmla="*/ 172049 w 172038"/>
                <a:gd name="connsiteY2" fmla="*/ 172026 h 172016"/>
                <a:gd name="connsiteX3" fmla="*/ 10 w 172038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6">
                  <a:moveTo>
                    <a:pt x="10" y="10"/>
                  </a:moveTo>
                  <a:lnTo>
                    <a:pt x="172049" y="10"/>
                  </a:lnTo>
                  <a:lnTo>
                    <a:pt x="172049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8" name="Freeform: Shape 797">
              <a:extLst>
                <a:ext uri="{FF2B5EF4-FFF2-40B4-BE49-F238E27FC236}">
                  <a16:creationId xmlns:a16="http://schemas.microsoft.com/office/drawing/2014/main" id="{C4B2B699-5523-9744-8535-092490B0B7E9}"/>
                </a:ext>
              </a:extLst>
            </p:cNvPr>
            <p:cNvSpPr/>
            <p:nvPr/>
          </p:nvSpPr>
          <p:spPr>
            <a:xfrm>
              <a:off x="2110331" y="5328080"/>
              <a:ext cx="98307" cy="98294"/>
            </a:xfrm>
            <a:custGeom>
              <a:avLst/>
              <a:gdLst>
                <a:gd name="connsiteX0" fmla="*/ 98317 w 98307"/>
                <a:gd name="connsiteY0" fmla="*/ 49155 h 98294"/>
                <a:gd name="connsiteX1" fmla="*/ 49162 w 98307"/>
                <a:gd name="connsiteY1" fmla="*/ 98304 h 98294"/>
                <a:gd name="connsiteX2" fmla="*/ 10 w 98307"/>
                <a:gd name="connsiteY2" fmla="*/ 49155 h 98294"/>
                <a:gd name="connsiteX3" fmla="*/ 49162 w 98307"/>
                <a:gd name="connsiteY3" fmla="*/ 10 h 98294"/>
                <a:gd name="connsiteX4" fmla="*/ 98317 w 98307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7" h="98294">
                  <a:moveTo>
                    <a:pt x="98317" y="49155"/>
                  </a:moveTo>
                  <a:cubicBezTo>
                    <a:pt x="98317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5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7" y="22013"/>
                    <a:pt x="98317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9" name="Freeform: Shape 798">
              <a:extLst>
                <a:ext uri="{FF2B5EF4-FFF2-40B4-BE49-F238E27FC236}">
                  <a16:creationId xmlns:a16="http://schemas.microsoft.com/office/drawing/2014/main" id="{47100D6E-CE69-89BD-444C-43A5E3EC1EBC}"/>
                </a:ext>
              </a:extLst>
            </p:cNvPr>
            <p:cNvSpPr/>
            <p:nvPr/>
          </p:nvSpPr>
          <p:spPr>
            <a:xfrm>
              <a:off x="2073463" y="5463233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9 w 172038"/>
                <a:gd name="connsiteY1" fmla="*/ 10 h 172015"/>
                <a:gd name="connsiteX2" fmla="*/ 172049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9" y="10"/>
                  </a:lnTo>
                  <a:lnTo>
                    <a:pt x="172049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0" name="Freeform: Shape 799">
              <a:extLst>
                <a:ext uri="{FF2B5EF4-FFF2-40B4-BE49-F238E27FC236}">
                  <a16:creationId xmlns:a16="http://schemas.microsoft.com/office/drawing/2014/main" id="{C1854244-96BF-AA73-4A74-C9557C3056A7}"/>
                </a:ext>
              </a:extLst>
            </p:cNvPr>
            <p:cNvSpPr/>
            <p:nvPr/>
          </p:nvSpPr>
          <p:spPr>
            <a:xfrm>
              <a:off x="2116473" y="5506237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30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30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1" name="Freeform: Shape 800">
              <a:extLst>
                <a:ext uri="{FF2B5EF4-FFF2-40B4-BE49-F238E27FC236}">
                  <a16:creationId xmlns:a16="http://schemas.microsoft.com/office/drawing/2014/main" id="{39E533BA-B34B-B4CB-ABAD-1CA986FD925D}"/>
                </a:ext>
              </a:extLst>
            </p:cNvPr>
            <p:cNvSpPr/>
            <p:nvPr/>
          </p:nvSpPr>
          <p:spPr>
            <a:xfrm>
              <a:off x="2116473" y="5506237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30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30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2" name="Freeform: Shape 801">
              <a:extLst>
                <a:ext uri="{FF2B5EF4-FFF2-40B4-BE49-F238E27FC236}">
                  <a16:creationId xmlns:a16="http://schemas.microsoft.com/office/drawing/2014/main" id="{1028F80E-8932-4652-4336-E721F585D502}"/>
                </a:ext>
              </a:extLst>
            </p:cNvPr>
            <p:cNvSpPr/>
            <p:nvPr/>
          </p:nvSpPr>
          <p:spPr>
            <a:xfrm>
              <a:off x="2073463" y="5635249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9 w 172038"/>
                <a:gd name="connsiteY1" fmla="*/ 10 h 172015"/>
                <a:gd name="connsiteX2" fmla="*/ 172049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9" y="10"/>
                  </a:lnTo>
                  <a:lnTo>
                    <a:pt x="172049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3" name="Freeform: Shape 802">
              <a:extLst>
                <a:ext uri="{FF2B5EF4-FFF2-40B4-BE49-F238E27FC236}">
                  <a16:creationId xmlns:a16="http://schemas.microsoft.com/office/drawing/2014/main" id="{E0C883A0-9E8F-1A72-8750-90CD51730081}"/>
                </a:ext>
              </a:extLst>
            </p:cNvPr>
            <p:cNvSpPr/>
            <p:nvPr/>
          </p:nvSpPr>
          <p:spPr>
            <a:xfrm>
              <a:off x="2116473" y="5678253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30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30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4" name="Freeform: Shape 803">
              <a:extLst>
                <a:ext uri="{FF2B5EF4-FFF2-40B4-BE49-F238E27FC236}">
                  <a16:creationId xmlns:a16="http://schemas.microsoft.com/office/drawing/2014/main" id="{6164EAC2-4AAE-16AA-AEBA-1C128C8936EF}"/>
                </a:ext>
              </a:extLst>
            </p:cNvPr>
            <p:cNvSpPr/>
            <p:nvPr/>
          </p:nvSpPr>
          <p:spPr>
            <a:xfrm>
              <a:off x="2116473" y="5678253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30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30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5" name="Freeform: Shape 804">
              <a:extLst>
                <a:ext uri="{FF2B5EF4-FFF2-40B4-BE49-F238E27FC236}">
                  <a16:creationId xmlns:a16="http://schemas.microsoft.com/office/drawing/2014/main" id="{F4757D58-4074-7CE8-6586-233DFA235F0A}"/>
                </a:ext>
              </a:extLst>
            </p:cNvPr>
            <p:cNvSpPr/>
            <p:nvPr/>
          </p:nvSpPr>
          <p:spPr>
            <a:xfrm>
              <a:off x="2073463" y="5807265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9 w 172038"/>
                <a:gd name="connsiteY1" fmla="*/ 10 h 172015"/>
                <a:gd name="connsiteX2" fmla="*/ 172049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9" y="10"/>
                  </a:lnTo>
                  <a:lnTo>
                    <a:pt x="172049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6" name="Freeform: Shape 805">
              <a:extLst>
                <a:ext uri="{FF2B5EF4-FFF2-40B4-BE49-F238E27FC236}">
                  <a16:creationId xmlns:a16="http://schemas.microsoft.com/office/drawing/2014/main" id="{EE6DFF31-2651-7C03-A7BA-FF131589320E}"/>
                </a:ext>
              </a:extLst>
            </p:cNvPr>
            <p:cNvSpPr/>
            <p:nvPr/>
          </p:nvSpPr>
          <p:spPr>
            <a:xfrm>
              <a:off x="2110331" y="5844127"/>
              <a:ext cx="98307" cy="98294"/>
            </a:xfrm>
            <a:custGeom>
              <a:avLst/>
              <a:gdLst>
                <a:gd name="connsiteX0" fmla="*/ 98317 w 98307"/>
                <a:gd name="connsiteY0" fmla="*/ 49156 h 98294"/>
                <a:gd name="connsiteX1" fmla="*/ 49162 w 98307"/>
                <a:gd name="connsiteY1" fmla="*/ 98304 h 98294"/>
                <a:gd name="connsiteX2" fmla="*/ 10 w 98307"/>
                <a:gd name="connsiteY2" fmla="*/ 49156 h 98294"/>
                <a:gd name="connsiteX3" fmla="*/ 49162 w 98307"/>
                <a:gd name="connsiteY3" fmla="*/ 10 h 98294"/>
                <a:gd name="connsiteX4" fmla="*/ 98317 w 98307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7" h="98294">
                  <a:moveTo>
                    <a:pt x="98317" y="49156"/>
                  </a:moveTo>
                  <a:cubicBezTo>
                    <a:pt x="98317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7" y="22013"/>
                    <a:pt x="98317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7" name="Freeform: Shape 806">
              <a:extLst>
                <a:ext uri="{FF2B5EF4-FFF2-40B4-BE49-F238E27FC236}">
                  <a16:creationId xmlns:a16="http://schemas.microsoft.com/office/drawing/2014/main" id="{7B488497-6151-AF30-B548-2BBEE4E7F7C8}"/>
                </a:ext>
              </a:extLst>
            </p:cNvPr>
            <p:cNvSpPr/>
            <p:nvPr/>
          </p:nvSpPr>
          <p:spPr>
            <a:xfrm>
              <a:off x="2073463" y="5979281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9 w 172038"/>
                <a:gd name="connsiteY1" fmla="*/ 10 h 172015"/>
                <a:gd name="connsiteX2" fmla="*/ 172049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9" y="10"/>
                  </a:lnTo>
                  <a:lnTo>
                    <a:pt x="172049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8" name="Freeform: Shape 807">
              <a:extLst>
                <a:ext uri="{FF2B5EF4-FFF2-40B4-BE49-F238E27FC236}">
                  <a16:creationId xmlns:a16="http://schemas.microsoft.com/office/drawing/2014/main" id="{E5ED592C-FAEC-840B-7EB9-BCD90A9E7B3F}"/>
                </a:ext>
              </a:extLst>
            </p:cNvPr>
            <p:cNvSpPr/>
            <p:nvPr/>
          </p:nvSpPr>
          <p:spPr>
            <a:xfrm>
              <a:off x="2110331" y="6016143"/>
              <a:ext cx="98307" cy="98294"/>
            </a:xfrm>
            <a:custGeom>
              <a:avLst/>
              <a:gdLst>
                <a:gd name="connsiteX0" fmla="*/ 98317 w 98307"/>
                <a:gd name="connsiteY0" fmla="*/ 49156 h 98294"/>
                <a:gd name="connsiteX1" fmla="*/ 49162 w 98307"/>
                <a:gd name="connsiteY1" fmla="*/ 98304 h 98294"/>
                <a:gd name="connsiteX2" fmla="*/ 10 w 98307"/>
                <a:gd name="connsiteY2" fmla="*/ 49156 h 98294"/>
                <a:gd name="connsiteX3" fmla="*/ 49162 w 98307"/>
                <a:gd name="connsiteY3" fmla="*/ 10 h 98294"/>
                <a:gd name="connsiteX4" fmla="*/ 98317 w 98307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7" h="98294">
                  <a:moveTo>
                    <a:pt x="98317" y="49156"/>
                  </a:moveTo>
                  <a:cubicBezTo>
                    <a:pt x="98317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7" y="22013"/>
                    <a:pt x="98317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9" name="Freeform: Shape 808">
              <a:extLst>
                <a:ext uri="{FF2B5EF4-FFF2-40B4-BE49-F238E27FC236}">
                  <a16:creationId xmlns:a16="http://schemas.microsoft.com/office/drawing/2014/main" id="{0EA13043-DEDF-95AA-B5BA-4F7E23F49C3F}"/>
                </a:ext>
              </a:extLst>
            </p:cNvPr>
            <p:cNvSpPr/>
            <p:nvPr/>
          </p:nvSpPr>
          <p:spPr>
            <a:xfrm>
              <a:off x="2073463" y="6151297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9 w 172038"/>
                <a:gd name="connsiteY1" fmla="*/ 10 h 172015"/>
                <a:gd name="connsiteX2" fmla="*/ 172049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9" y="10"/>
                  </a:lnTo>
                  <a:lnTo>
                    <a:pt x="172049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0" name="Freeform: Shape 809">
              <a:extLst>
                <a:ext uri="{FF2B5EF4-FFF2-40B4-BE49-F238E27FC236}">
                  <a16:creationId xmlns:a16="http://schemas.microsoft.com/office/drawing/2014/main" id="{5C10543A-8BCA-1C63-F358-BDF42A85A45C}"/>
                </a:ext>
              </a:extLst>
            </p:cNvPr>
            <p:cNvSpPr/>
            <p:nvPr/>
          </p:nvSpPr>
          <p:spPr>
            <a:xfrm>
              <a:off x="2073463" y="6323313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9 w 172038"/>
                <a:gd name="connsiteY1" fmla="*/ 10 h 172015"/>
                <a:gd name="connsiteX2" fmla="*/ 172049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9" y="10"/>
                  </a:lnTo>
                  <a:lnTo>
                    <a:pt x="172049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1" name="Freeform: Shape 810">
              <a:extLst>
                <a:ext uri="{FF2B5EF4-FFF2-40B4-BE49-F238E27FC236}">
                  <a16:creationId xmlns:a16="http://schemas.microsoft.com/office/drawing/2014/main" id="{4F7575EF-E9EE-C5E9-FFE5-DC610B0084A3}"/>
                </a:ext>
              </a:extLst>
            </p:cNvPr>
            <p:cNvSpPr/>
            <p:nvPr/>
          </p:nvSpPr>
          <p:spPr>
            <a:xfrm>
              <a:off x="2110331" y="6360176"/>
              <a:ext cx="98307" cy="98289"/>
            </a:xfrm>
            <a:custGeom>
              <a:avLst/>
              <a:gdLst>
                <a:gd name="connsiteX0" fmla="*/ 98317 w 98307"/>
                <a:gd name="connsiteY0" fmla="*/ 49155 h 98289"/>
                <a:gd name="connsiteX1" fmla="*/ 49162 w 98307"/>
                <a:gd name="connsiteY1" fmla="*/ 98300 h 98289"/>
                <a:gd name="connsiteX2" fmla="*/ 10 w 98307"/>
                <a:gd name="connsiteY2" fmla="*/ 49155 h 98289"/>
                <a:gd name="connsiteX3" fmla="*/ 49162 w 98307"/>
                <a:gd name="connsiteY3" fmla="*/ 10 h 98289"/>
                <a:gd name="connsiteX4" fmla="*/ 98317 w 98307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7" h="98289">
                  <a:moveTo>
                    <a:pt x="98317" y="49155"/>
                  </a:moveTo>
                  <a:cubicBezTo>
                    <a:pt x="98317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7" y="22011"/>
                    <a:pt x="98317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2" name="Freeform: Shape 811">
              <a:extLst>
                <a:ext uri="{FF2B5EF4-FFF2-40B4-BE49-F238E27FC236}">
                  <a16:creationId xmlns:a16="http://schemas.microsoft.com/office/drawing/2014/main" id="{19750C21-DDA3-A6EC-6B12-628E20ECE0DC}"/>
                </a:ext>
              </a:extLst>
            </p:cNvPr>
            <p:cNvSpPr/>
            <p:nvPr/>
          </p:nvSpPr>
          <p:spPr>
            <a:xfrm>
              <a:off x="2073463" y="6495328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9 w 172038"/>
                <a:gd name="connsiteY1" fmla="*/ 10 h 172015"/>
                <a:gd name="connsiteX2" fmla="*/ 172049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9" y="10"/>
                  </a:lnTo>
                  <a:lnTo>
                    <a:pt x="172049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3" name="Freeform: Shape 812">
              <a:extLst>
                <a:ext uri="{FF2B5EF4-FFF2-40B4-BE49-F238E27FC236}">
                  <a16:creationId xmlns:a16="http://schemas.microsoft.com/office/drawing/2014/main" id="{294FCF7B-C691-FBEF-6470-910D41996C79}"/>
                </a:ext>
              </a:extLst>
            </p:cNvPr>
            <p:cNvSpPr/>
            <p:nvPr/>
          </p:nvSpPr>
          <p:spPr>
            <a:xfrm>
              <a:off x="2110331" y="6532191"/>
              <a:ext cx="98307" cy="98289"/>
            </a:xfrm>
            <a:custGeom>
              <a:avLst/>
              <a:gdLst>
                <a:gd name="connsiteX0" fmla="*/ 98317 w 98307"/>
                <a:gd name="connsiteY0" fmla="*/ 49155 h 98289"/>
                <a:gd name="connsiteX1" fmla="*/ 49162 w 98307"/>
                <a:gd name="connsiteY1" fmla="*/ 98300 h 98289"/>
                <a:gd name="connsiteX2" fmla="*/ 10 w 98307"/>
                <a:gd name="connsiteY2" fmla="*/ 49155 h 98289"/>
                <a:gd name="connsiteX3" fmla="*/ 49162 w 98307"/>
                <a:gd name="connsiteY3" fmla="*/ 10 h 98289"/>
                <a:gd name="connsiteX4" fmla="*/ 98317 w 98307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7" h="98289">
                  <a:moveTo>
                    <a:pt x="98317" y="49155"/>
                  </a:moveTo>
                  <a:cubicBezTo>
                    <a:pt x="98317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7" y="22011"/>
                    <a:pt x="98317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4" name="Freeform: Shape 813">
              <a:extLst>
                <a:ext uri="{FF2B5EF4-FFF2-40B4-BE49-F238E27FC236}">
                  <a16:creationId xmlns:a16="http://schemas.microsoft.com/office/drawing/2014/main" id="{77E0AD60-83FB-1D89-2DB4-E8B830BD70EC}"/>
                </a:ext>
              </a:extLst>
            </p:cNvPr>
            <p:cNvSpPr/>
            <p:nvPr/>
          </p:nvSpPr>
          <p:spPr>
            <a:xfrm>
              <a:off x="2073463" y="6667344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9 w 172038"/>
                <a:gd name="connsiteY1" fmla="*/ 10 h 172015"/>
                <a:gd name="connsiteX2" fmla="*/ 172049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9" y="10"/>
                  </a:lnTo>
                  <a:lnTo>
                    <a:pt x="172049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5" name="Freeform: Shape 814">
              <a:extLst>
                <a:ext uri="{FF2B5EF4-FFF2-40B4-BE49-F238E27FC236}">
                  <a16:creationId xmlns:a16="http://schemas.microsoft.com/office/drawing/2014/main" id="{2E98D3E0-BE8A-E2A8-05F4-92A2F503E3A8}"/>
                </a:ext>
              </a:extLst>
            </p:cNvPr>
            <p:cNvSpPr/>
            <p:nvPr/>
          </p:nvSpPr>
          <p:spPr>
            <a:xfrm>
              <a:off x="2116473" y="6710348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30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30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6" name="Freeform: Shape 815">
              <a:extLst>
                <a:ext uri="{FF2B5EF4-FFF2-40B4-BE49-F238E27FC236}">
                  <a16:creationId xmlns:a16="http://schemas.microsoft.com/office/drawing/2014/main" id="{8B6F0623-0557-5DFA-59DA-4371EF0F1C02}"/>
                </a:ext>
              </a:extLst>
            </p:cNvPr>
            <p:cNvSpPr/>
            <p:nvPr/>
          </p:nvSpPr>
          <p:spPr>
            <a:xfrm>
              <a:off x="2116473" y="6710348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30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30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7" name="Freeform: Shape 816">
              <a:extLst>
                <a:ext uri="{FF2B5EF4-FFF2-40B4-BE49-F238E27FC236}">
                  <a16:creationId xmlns:a16="http://schemas.microsoft.com/office/drawing/2014/main" id="{307AE1C7-CADE-492A-CD03-68B77A0CC82D}"/>
                </a:ext>
              </a:extLst>
            </p:cNvPr>
            <p:cNvSpPr/>
            <p:nvPr/>
          </p:nvSpPr>
          <p:spPr>
            <a:xfrm>
              <a:off x="2245502" y="5291217"/>
              <a:ext cx="172038" cy="172016"/>
            </a:xfrm>
            <a:custGeom>
              <a:avLst/>
              <a:gdLst>
                <a:gd name="connsiteX0" fmla="*/ 10 w 172038"/>
                <a:gd name="connsiteY0" fmla="*/ 10 h 172016"/>
                <a:gd name="connsiteX1" fmla="*/ 172048 w 172038"/>
                <a:gd name="connsiteY1" fmla="*/ 10 h 172016"/>
                <a:gd name="connsiteX2" fmla="*/ 172048 w 172038"/>
                <a:gd name="connsiteY2" fmla="*/ 172026 h 172016"/>
                <a:gd name="connsiteX3" fmla="*/ 10 w 172038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6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8" name="Freeform: Shape 817">
              <a:extLst>
                <a:ext uri="{FF2B5EF4-FFF2-40B4-BE49-F238E27FC236}">
                  <a16:creationId xmlns:a16="http://schemas.microsoft.com/office/drawing/2014/main" id="{D330284B-AB0A-3C87-7753-D29C351F81F9}"/>
                </a:ext>
              </a:extLst>
            </p:cNvPr>
            <p:cNvSpPr/>
            <p:nvPr/>
          </p:nvSpPr>
          <p:spPr>
            <a:xfrm>
              <a:off x="2245502" y="5463233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9" name="Freeform: Shape 818">
              <a:extLst>
                <a:ext uri="{FF2B5EF4-FFF2-40B4-BE49-F238E27FC236}">
                  <a16:creationId xmlns:a16="http://schemas.microsoft.com/office/drawing/2014/main" id="{DF88E699-5283-F83F-7A10-D35A51AAC5DB}"/>
                </a:ext>
              </a:extLst>
            </p:cNvPr>
            <p:cNvSpPr/>
            <p:nvPr/>
          </p:nvSpPr>
          <p:spPr>
            <a:xfrm>
              <a:off x="2288512" y="5506237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0" name="Freeform: Shape 819">
              <a:extLst>
                <a:ext uri="{FF2B5EF4-FFF2-40B4-BE49-F238E27FC236}">
                  <a16:creationId xmlns:a16="http://schemas.microsoft.com/office/drawing/2014/main" id="{2A86B341-9A3D-3F45-08EA-230ED457A84B}"/>
                </a:ext>
              </a:extLst>
            </p:cNvPr>
            <p:cNvSpPr/>
            <p:nvPr/>
          </p:nvSpPr>
          <p:spPr>
            <a:xfrm>
              <a:off x="2288512" y="5506237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1" name="Freeform: Shape 820">
              <a:extLst>
                <a:ext uri="{FF2B5EF4-FFF2-40B4-BE49-F238E27FC236}">
                  <a16:creationId xmlns:a16="http://schemas.microsoft.com/office/drawing/2014/main" id="{3CE14ABE-4BD3-13AC-87BA-BD203E37DE15}"/>
                </a:ext>
              </a:extLst>
            </p:cNvPr>
            <p:cNvSpPr/>
            <p:nvPr/>
          </p:nvSpPr>
          <p:spPr>
            <a:xfrm>
              <a:off x="2245502" y="5635249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2" name="Freeform: Shape 821">
              <a:extLst>
                <a:ext uri="{FF2B5EF4-FFF2-40B4-BE49-F238E27FC236}">
                  <a16:creationId xmlns:a16="http://schemas.microsoft.com/office/drawing/2014/main" id="{CD0F97E6-5AEA-09A1-D1C3-0344664A4FEC}"/>
                </a:ext>
              </a:extLst>
            </p:cNvPr>
            <p:cNvSpPr/>
            <p:nvPr/>
          </p:nvSpPr>
          <p:spPr>
            <a:xfrm>
              <a:off x="2288512" y="5678253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3" name="Freeform: Shape 822">
              <a:extLst>
                <a:ext uri="{FF2B5EF4-FFF2-40B4-BE49-F238E27FC236}">
                  <a16:creationId xmlns:a16="http://schemas.microsoft.com/office/drawing/2014/main" id="{A0482579-8DB9-855F-D618-429AD7A77DEC}"/>
                </a:ext>
              </a:extLst>
            </p:cNvPr>
            <p:cNvSpPr/>
            <p:nvPr/>
          </p:nvSpPr>
          <p:spPr>
            <a:xfrm>
              <a:off x="2288512" y="5678253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4" name="Freeform: Shape 823">
              <a:extLst>
                <a:ext uri="{FF2B5EF4-FFF2-40B4-BE49-F238E27FC236}">
                  <a16:creationId xmlns:a16="http://schemas.microsoft.com/office/drawing/2014/main" id="{AA54F22B-A1F0-2B05-07BA-4BF7E7A75F2A}"/>
                </a:ext>
              </a:extLst>
            </p:cNvPr>
            <p:cNvSpPr/>
            <p:nvPr/>
          </p:nvSpPr>
          <p:spPr>
            <a:xfrm>
              <a:off x="2245502" y="5807265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5" name="Freeform: Shape 824">
              <a:extLst>
                <a:ext uri="{FF2B5EF4-FFF2-40B4-BE49-F238E27FC236}">
                  <a16:creationId xmlns:a16="http://schemas.microsoft.com/office/drawing/2014/main" id="{56E55D0C-0AE2-F226-76EC-A8530C244281}"/>
                </a:ext>
              </a:extLst>
            </p:cNvPr>
            <p:cNvSpPr/>
            <p:nvPr/>
          </p:nvSpPr>
          <p:spPr>
            <a:xfrm>
              <a:off x="2288512" y="5850269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6" name="Freeform: Shape 825">
              <a:extLst>
                <a:ext uri="{FF2B5EF4-FFF2-40B4-BE49-F238E27FC236}">
                  <a16:creationId xmlns:a16="http://schemas.microsoft.com/office/drawing/2014/main" id="{AE95328C-C6C7-68C1-230D-60B0ED5F2A88}"/>
                </a:ext>
              </a:extLst>
            </p:cNvPr>
            <p:cNvSpPr/>
            <p:nvPr/>
          </p:nvSpPr>
          <p:spPr>
            <a:xfrm>
              <a:off x="2288512" y="5850269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7" name="Freeform: Shape 826">
              <a:extLst>
                <a:ext uri="{FF2B5EF4-FFF2-40B4-BE49-F238E27FC236}">
                  <a16:creationId xmlns:a16="http://schemas.microsoft.com/office/drawing/2014/main" id="{DF723150-8C27-CF2A-C21A-FEBD1C802843}"/>
                </a:ext>
              </a:extLst>
            </p:cNvPr>
            <p:cNvSpPr/>
            <p:nvPr/>
          </p:nvSpPr>
          <p:spPr>
            <a:xfrm>
              <a:off x="2245502" y="5979281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8" name="Freeform: Shape 827">
              <a:extLst>
                <a:ext uri="{FF2B5EF4-FFF2-40B4-BE49-F238E27FC236}">
                  <a16:creationId xmlns:a16="http://schemas.microsoft.com/office/drawing/2014/main" id="{67CBDBE6-FD48-4B99-59F1-32771A51435A}"/>
                </a:ext>
              </a:extLst>
            </p:cNvPr>
            <p:cNvSpPr/>
            <p:nvPr/>
          </p:nvSpPr>
          <p:spPr>
            <a:xfrm>
              <a:off x="2245502" y="6151297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9" name="Freeform: Shape 828">
              <a:extLst>
                <a:ext uri="{FF2B5EF4-FFF2-40B4-BE49-F238E27FC236}">
                  <a16:creationId xmlns:a16="http://schemas.microsoft.com/office/drawing/2014/main" id="{5AEB4EC4-F2EA-F897-3DBB-B4219D991471}"/>
                </a:ext>
              </a:extLst>
            </p:cNvPr>
            <p:cNvSpPr/>
            <p:nvPr/>
          </p:nvSpPr>
          <p:spPr>
            <a:xfrm>
              <a:off x="2288512" y="6194301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0" name="Freeform: Shape 829">
              <a:extLst>
                <a:ext uri="{FF2B5EF4-FFF2-40B4-BE49-F238E27FC236}">
                  <a16:creationId xmlns:a16="http://schemas.microsoft.com/office/drawing/2014/main" id="{1C49DCD8-BF45-A3B9-0427-0BE8C0F3C66D}"/>
                </a:ext>
              </a:extLst>
            </p:cNvPr>
            <p:cNvSpPr/>
            <p:nvPr/>
          </p:nvSpPr>
          <p:spPr>
            <a:xfrm>
              <a:off x="2288512" y="6194301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1" name="Freeform: Shape 830">
              <a:extLst>
                <a:ext uri="{FF2B5EF4-FFF2-40B4-BE49-F238E27FC236}">
                  <a16:creationId xmlns:a16="http://schemas.microsoft.com/office/drawing/2014/main" id="{8316A099-8359-C3B2-8CF5-E5EC540BE94D}"/>
                </a:ext>
              </a:extLst>
            </p:cNvPr>
            <p:cNvSpPr/>
            <p:nvPr/>
          </p:nvSpPr>
          <p:spPr>
            <a:xfrm>
              <a:off x="2245502" y="6323313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2" name="Freeform: Shape 831">
              <a:extLst>
                <a:ext uri="{FF2B5EF4-FFF2-40B4-BE49-F238E27FC236}">
                  <a16:creationId xmlns:a16="http://schemas.microsoft.com/office/drawing/2014/main" id="{B9E0C767-94E4-60A0-9201-AB92CB8F8D6F}"/>
                </a:ext>
              </a:extLst>
            </p:cNvPr>
            <p:cNvSpPr/>
            <p:nvPr/>
          </p:nvSpPr>
          <p:spPr>
            <a:xfrm>
              <a:off x="2288512" y="6366317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3" name="Freeform: Shape 832">
              <a:extLst>
                <a:ext uri="{FF2B5EF4-FFF2-40B4-BE49-F238E27FC236}">
                  <a16:creationId xmlns:a16="http://schemas.microsoft.com/office/drawing/2014/main" id="{ABFCA4C1-EF5C-1D9E-F4E1-54ABCBD864DB}"/>
                </a:ext>
              </a:extLst>
            </p:cNvPr>
            <p:cNvSpPr/>
            <p:nvPr/>
          </p:nvSpPr>
          <p:spPr>
            <a:xfrm>
              <a:off x="2288512" y="6366317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4" name="Freeform: Shape 833">
              <a:extLst>
                <a:ext uri="{FF2B5EF4-FFF2-40B4-BE49-F238E27FC236}">
                  <a16:creationId xmlns:a16="http://schemas.microsoft.com/office/drawing/2014/main" id="{ADD45C0D-E8FD-F427-5B98-9FF191BDCF57}"/>
                </a:ext>
              </a:extLst>
            </p:cNvPr>
            <p:cNvSpPr/>
            <p:nvPr/>
          </p:nvSpPr>
          <p:spPr>
            <a:xfrm>
              <a:off x="2245502" y="6495328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5" name="Freeform: Shape 834">
              <a:extLst>
                <a:ext uri="{FF2B5EF4-FFF2-40B4-BE49-F238E27FC236}">
                  <a16:creationId xmlns:a16="http://schemas.microsoft.com/office/drawing/2014/main" id="{BD08604D-DF09-1E0E-5A2D-AB31AD4F6829}"/>
                </a:ext>
              </a:extLst>
            </p:cNvPr>
            <p:cNvSpPr/>
            <p:nvPr/>
          </p:nvSpPr>
          <p:spPr>
            <a:xfrm>
              <a:off x="2288512" y="6538332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6" name="Freeform: Shape 835">
              <a:extLst>
                <a:ext uri="{FF2B5EF4-FFF2-40B4-BE49-F238E27FC236}">
                  <a16:creationId xmlns:a16="http://schemas.microsoft.com/office/drawing/2014/main" id="{FFB4AF33-0089-218D-5847-CC09B225BEB4}"/>
                </a:ext>
              </a:extLst>
            </p:cNvPr>
            <p:cNvSpPr/>
            <p:nvPr/>
          </p:nvSpPr>
          <p:spPr>
            <a:xfrm>
              <a:off x="2288512" y="6538332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7" name="Freeform: Shape 836">
              <a:extLst>
                <a:ext uri="{FF2B5EF4-FFF2-40B4-BE49-F238E27FC236}">
                  <a16:creationId xmlns:a16="http://schemas.microsoft.com/office/drawing/2014/main" id="{39E280AC-B6DC-ADAE-FB1A-E492DDC01B76}"/>
                </a:ext>
              </a:extLst>
            </p:cNvPr>
            <p:cNvSpPr/>
            <p:nvPr/>
          </p:nvSpPr>
          <p:spPr>
            <a:xfrm>
              <a:off x="2245502" y="6667344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8" name="Freeform: Shape 837">
              <a:extLst>
                <a:ext uri="{FF2B5EF4-FFF2-40B4-BE49-F238E27FC236}">
                  <a16:creationId xmlns:a16="http://schemas.microsoft.com/office/drawing/2014/main" id="{9D044EB9-3DD6-7B11-605B-8D4519D9A066}"/>
                </a:ext>
              </a:extLst>
            </p:cNvPr>
            <p:cNvSpPr/>
            <p:nvPr/>
          </p:nvSpPr>
          <p:spPr>
            <a:xfrm>
              <a:off x="2245502" y="6839360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9" name="Freeform: Shape 838">
              <a:extLst>
                <a:ext uri="{FF2B5EF4-FFF2-40B4-BE49-F238E27FC236}">
                  <a16:creationId xmlns:a16="http://schemas.microsoft.com/office/drawing/2014/main" id="{16628E72-544D-45D8-5365-B903009FAF6E}"/>
                </a:ext>
              </a:extLst>
            </p:cNvPr>
            <p:cNvSpPr/>
            <p:nvPr/>
          </p:nvSpPr>
          <p:spPr>
            <a:xfrm>
              <a:off x="2288512" y="6882364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0" name="Freeform: Shape 839">
              <a:extLst>
                <a:ext uri="{FF2B5EF4-FFF2-40B4-BE49-F238E27FC236}">
                  <a16:creationId xmlns:a16="http://schemas.microsoft.com/office/drawing/2014/main" id="{53D9512D-A41F-1EE1-A000-9DDF65E7EE9A}"/>
                </a:ext>
              </a:extLst>
            </p:cNvPr>
            <p:cNvSpPr/>
            <p:nvPr/>
          </p:nvSpPr>
          <p:spPr>
            <a:xfrm>
              <a:off x="2288512" y="6882364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1" name="Freeform: Shape 840">
              <a:extLst>
                <a:ext uri="{FF2B5EF4-FFF2-40B4-BE49-F238E27FC236}">
                  <a16:creationId xmlns:a16="http://schemas.microsoft.com/office/drawing/2014/main" id="{439F6DA3-18BD-4145-7F25-CD250A7E1AED}"/>
                </a:ext>
              </a:extLst>
            </p:cNvPr>
            <p:cNvSpPr/>
            <p:nvPr/>
          </p:nvSpPr>
          <p:spPr>
            <a:xfrm>
              <a:off x="2417541" y="6667344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2" name="Freeform: Shape 841">
              <a:extLst>
                <a:ext uri="{FF2B5EF4-FFF2-40B4-BE49-F238E27FC236}">
                  <a16:creationId xmlns:a16="http://schemas.microsoft.com/office/drawing/2014/main" id="{09917AA8-F6F8-C340-7B33-754E30FC34A3}"/>
                </a:ext>
              </a:extLst>
            </p:cNvPr>
            <p:cNvSpPr/>
            <p:nvPr/>
          </p:nvSpPr>
          <p:spPr>
            <a:xfrm>
              <a:off x="2417541" y="6839360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3" name="Freeform: Shape 842">
              <a:extLst>
                <a:ext uri="{FF2B5EF4-FFF2-40B4-BE49-F238E27FC236}">
                  <a16:creationId xmlns:a16="http://schemas.microsoft.com/office/drawing/2014/main" id="{CB2ACC7B-CAF9-44A3-A0DE-F81BC6CDFBEA}"/>
                </a:ext>
              </a:extLst>
            </p:cNvPr>
            <p:cNvSpPr/>
            <p:nvPr/>
          </p:nvSpPr>
          <p:spPr>
            <a:xfrm>
              <a:off x="2589579" y="6667344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4" name="Freeform: Shape 843">
              <a:extLst>
                <a:ext uri="{FF2B5EF4-FFF2-40B4-BE49-F238E27FC236}">
                  <a16:creationId xmlns:a16="http://schemas.microsoft.com/office/drawing/2014/main" id="{711D5067-9B38-7CEF-D9CA-3CD1827214CF}"/>
                </a:ext>
              </a:extLst>
            </p:cNvPr>
            <p:cNvSpPr/>
            <p:nvPr/>
          </p:nvSpPr>
          <p:spPr>
            <a:xfrm>
              <a:off x="2632589" y="6710348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5" name="Freeform: Shape 844">
              <a:extLst>
                <a:ext uri="{FF2B5EF4-FFF2-40B4-BE49-F238E27FC236}">
                  <a16:creationId xmlns:a16="http://schemas.microsoft.com/office/drawing/2014/main" id="{BF802DD5-E7E7-D47D-2675-BFA5D4DDB96A}"/>
                </a:ext>
              </a:extLst>
            </p:cNvPr>
            <p:cNvSpPr/>
            <p:nvPr/>
          </p:nvSpPr>
          <p:spPr>
            <a:xfrm>
              <a:off x="2632589" y="6710348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6" name="Freeform: Shape 845">
              <a:extLst>
                <a:ext uri="{FF2B5EF4-FFF2-40B4-BE49-F238E27FC236}">
                  <a16:creationId xmlns:a16="http://schemas.microsoft.com/office/drawing/2014/main" id="{92DB71E2-BB99-065C-803F-8C0D77A2639A}"/>
                </a:ext>
              </a:extLst>
            </p:cNvPr>
            <p:cNvSpPr/>
            <p:nvPr/>
          </p:nvSpPr>
          <p:spPr>
            <a:xfrm>
              <a:off x="2589579" y="6839360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7" name="Freeform: Shape 846">
              <a:extLst>
                <a:ext uri="{FF2B5EF4-FFF2-40B4-BE49-F238E27FC236}">
                  <a16:creationId xmlns:a16="http://schemas.microsoft.com/office/drawing/2014/main" id="{C19DC1CF-93D3-29A2-85B5-AFA1D80AA9CB}"/>
                </a:ext>
              </a:extLst>
            </p:cNvPr>
            <p:cNvSpPr/>
            <p:nvPr/>
          </p:nvSpPr>
          <p:spPr>
            <a:xfrm>
              <a:off x="2632589" y="6882364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8" name="Freeform: Shape 847">
              <a:extLst>
                <a:ext uri="{FF2B5EF4-FFF2-40B4-BE49-F238E27FC236}">
                  <a16:creationId xmlns:a16="http://schemas.microsoft.com/office/drawing/2014/main" id="{B381D823-5854-98AF-6C1C-22556B7152AA}"/>
                </a:ext>
              </a:extLst>
            </p:cNvPr>
            <p:cNvSpPr/>
            <p:nvPr/>
          </p:nvSpPr>
          <p:spPr>
            <a:xfrm>
              <a:off x="2632589" y="6882364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9" name="Freeform: Shape 848">
              <a:extLst>
                <a:ext uri="{FF2B5EF4-FFF2-40B4-BE49-F238E27FC236}">
                  <a16:creationId xmlns:a16="http://schemas.microsoft.com/office/drawing/2014/main" id="{0F0200EF-A016-98D4-E091-3B04515405B6}"/>
                </a:ext>
              </a:extLst>
            </p:cNvPr>
            <p:cNvSpPr/>
            <p:nvPr/>
          </p:nvSpPr>
          <p:spPr>
            <a:xfrm>
              <a:off x="2761617" y="6667344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0" name="Freeform: Shape 849">
              <a:extLst>
                <a:ext uri="{FF2B5EF4-FFF2-40B4-BE49-F238E27FC236}">
                  <a16:creationId xmlns:a16="http://schemas.microsoft.com/office/drawing/2014/main" id="{C8592887-4B7C-D496-A992-FC44D6706CAC}"/>
                </a:ext>
              </a:extLst>
            </p:cNvPr>
            <p:cNvSpPr/>
            <p:nvPr/>
          </p:nvSpPr>
          <p:spPr>
            <a:xfrm>
              <a:off x="2804627" y="6710348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1" name="Freeform: Shape 850">
              <a:extLst>
                <a:ext uri="{FF2B5EF4-FFF2-40B4-BE49-F238E27FC236}">
                  <a16:creationId xmlns:a16="http://schemas.microsoft.com/office/drawing/2014/main" id="{4CD7F633-F435-A30D-2D3A-68E35C6E93E7}"/>
                </a:ext>
              </a:extLst>
            </p:cNvPr>
            <p:cNvSpPr/>
            <p:nvPr/>
          </p:nvSpPr>
          <p:spPr>
            <a:xfrm>
              <a:off x="2804627" y="6710348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2" name="Freeform: Shape 851">
              <a:extLst>
                <a:ext uri="{FF2B5EF4-FFF2-40B4-BE49-F238E27FC236}">
                  <a16:creationId xmlns:a16="http://schemas.microsoft.com/office/drawing/2014/main" id="{ADDD5F62-9B8A-6996-70F2-CCFD9A73B17E}"/>
                </a:ext>
              </a:extLst>
            </p:cNvPr>
            <p:cNvSpPr/>
            <p:nvPr/>
          </p:nvSpPr>
          <p:spPr>
            <a:xfrm>
              <a:off x="2761617" y="6839360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3" name="Freeform: Shape 852">
              <a:extLst>
                <a:ext uri="{FF2B5EF4-FFF2-40B4-BE49-F238E27FC236}">
                  <a16:creationId xmlns:a16="http://schemas.microsoft.com/office/drawing/2014/main" id="{68D38405-63E7-20A9-D808-E1B090FCA470}"/>
                </a:ext>
              </a:extLst>
            </p:cNvPr>
            <p:cNvSpPr/>
            <p:nvPr/>
          </p:nvSpPr>
          <p:spPr>
            <a:xfrm>
              <a:off x="2804627" y="6882364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4" name="Freeform: Shape 853">
              <a:extLst>
                <a:ext uri="{FF2B5EF4-FFF2-40B4-BE49-F238E27FC236}">
                  <a16:creationId xmlns:a16="http://schemas.microsoft.com/office/drawing/2014/main" id="{3DE5A97C-321A-496C-6765-A38AFEC76C51}"/>
                </a:ext>
              </a:extLst>
            </p:cNvPr>
            <p:cNvSpPr/>
            <p:nvPr/>
          </p:nvSpPr>
          <p:spPr>
            <a:xfrm>
              <a:off x="2804627" y="6882364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5" name="Freeform: Shape 854">
              <a:extLst>
                <a:ext uri="{FF2B5EF4-FFF2-40B4-BE49-F238E27FC236}">
                  <a16:creationId xmlns:a16="http://schemas.microsoft.com/office/drawing/2014/main" id="{27D9DEAC-B30F-1B81-052A-EE4EAF8883BA}"/>
                </a:ext>
              </a:extLst>
            </p:cNvPr>
            <p:cNvSpPr/>
            <p:nvPr/>
          </p:nvSpPr>
          <p:spPr>
            <a:xfrm>
              <a:off x="2933656" y="6667344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6" name="Freeform: Shape 855">
              <a:extLst>
                <a:ext uri="{FF2B5EF4-FFF2-40B4-BE49-F238E27FC236}">
                  <a16:creationId xmlns:a16="http://schemas.microsoft.com/office/drawing/2014/main" id="{926A9AF1-EA50-F12B-C298-984B4CE0D624}"/>
                </a:ext>
              </a:extLst>
            </p:cNvPr>
            <p:cNvSpPr/>
            <p:nvPr/>
          </p:nvSpPr>
          <p:spPr>
            <a:xfrm>
              <a:off x="2976665" y="6710348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7" name="Freeform: Shape 856">
              <a:extLst>
                <a:ext uri="{FF2B5EF4-FFF2-40B4-BE49-F238E27FC236}">
                  <a16:creationId xmlns:a16="http://schemas.microsoft.com/office/drawing/2014/main" id="{84948187-4066-4336-1EE0-7D340CD90E9C}"/>
                </a:ext>
              </a:extLst>
            </p:cNvPr>
            <p:cNvSpPr/>
            <p:nvPr/>
          </p:nvSpPr>
          <p:spPr>
            <a:xfrm>
              <a:off x="2976665" y="6710348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8" name="Freeform: Shape 857">
              <a:extLst>
                <a:ext uri="{FF2B5EF4-FFF2-40B4-BE49-F238E27FC236}">
                  <a16:creationId xmlns:a16="http://schemas.microsoft.com/office/drawing/2014/main" id="{91C75721-FF11-5F13-13D8-61040DF2A139}"/>
                </a:ext>
              </a:extLst>
            </p:cNvPr>
            <p:cNvSpPr/>
            <p:nvPr/>
          </p:nvSpPr>
          <p:spPr>
            <a:xfrm>
              <a:off x="2933656" y="6839360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9" name="Freeform: Shape 858">
              <a:extLst>
                <a:ext uri="{FF2B5EF4-FFF2-40B4-BE49-F238E27FC236}">
                  <a16:creationId xmlns:a16="http://schemas.microsoft.com/office/drawing/2014/main" id="{D7F70CA4-C299-0905-5B3B-900AF45F40EB}"/>
                </a:ext>
              </a:extLst>
            </p:cNvPr>
            <p:cNvSpPr/>
            <p:nvPr/>
          </p:nvSpPr>
          <p:spPr>
            <a:xfrm>
              <a:off x="3105694" y="5291217"/>
              <a:ext cx="172038" cy="172016"/>
            </a:xfrm>
            <a:custGeom>
              <a:avLst/>
              <a:gdLst>
                <a:gd name="connsiteX0" fmla="*/ 10 w 172038"/>
                <a:gd name="connsiteY0" fmla="*/ 10 h 172016"/>
                <a:gd name="connsiteX1" fmla="*/ 172048 w 172038"/>
                <a:gd name="connsiteY1" fmla="*/ 10 h 172016"/>
                <a:gd name="connsiteX2" fmla="*/ 172048 w 172038"/>
                <a:gd name="connsiteY2" fmla="*/ 172026 h 172016"/>
                <a:gd name="connsiteX3" fmla="*/ 10 w 172038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6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0" name="Freeform: Shape 859">
              <a:extLst>
                <a:ext uri="{FF2B5EF4-FFF2-40B4-BE49-F238E27FC236}">
                  <a16:creationId xmlns:a16="http://schemas.microsoft.com/office/drawing/2014/main" id="{0A2FE812-FD67-FC70-929D-0DDFFD62C1A2}"/>
                </a:ext>
              </a:extLst>
            </p:cNvPr>
            <p:cNvSpPr/>
            <p:nvPr/>
          </p:nvSpPr>
          <p:spPr>
            <a:xfrm>
              <a:off x="3148704" y="5334221"/>
              <a:ext cx="86019" cy="86008"/>
            </a:xfrm>
            <a:custGeom>
              <a:avLst/>
              <a:gdLst>
                <a:gd name="connsiteX0" fmla="*/ 10 w 86019"/>
                <a:gd name="connsiteY0" fmla="*/ 10 h 86008"/>
                <a:gd name="connsiteX1" fmla="*/ 86029 w 86019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1" name="Freeform: Shape 860">
              <a:extLst>
                <a:ext uri="{FF2B5EF4-FFF2-40B4-BE49-F238E27FC236}">
                  <a16:creationId xmlns:a16="http://schemas.microsoft.com/office/drawing/2014/main" id="{1DE6690A-4F94-1C42-C3AF-050699992BD4}"/>
                </a:ext>
              </a:extLst>
            </p:cNvPr>
            <p:cNvSpPr/>
            <p:nvPr/>
          </p:nvSpPr>
          <p:spPr>
            <a:xfrm>
              <a:off x="3148704" y="5334221"/>
              <a:ext cx="86019" cy="86008"/>
            </a:xfrm>
            <a:custGeom>
              <a:avLst/>
              <a:gdLst>
                <a:gd name="connsiteX0" fmla="*/ 10 w 86019"/>
                <a:gd name="connsiteY0" fmla="*/ 86018 h 86008"/>
                <a:gd name="connsiteX1" fmla="*/ 86029 w 86019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2" name="Freeform: Shape 861">
              <a:extLst>
                <a:ext uri="{FF2B5EF4-FFF2-40B4-BE49-F238E27FC236}">
                  <a16:creationId xmlns:a16="http://schemas.microsoft.com/office/drawing/2014/main" id="{0F1221FC-C502-B65E-2737-7892F9A8AED0}"/>
                </a:ext>
              </a:extLst>
            </p:cNvPr>
            <p:cNvSpPr/>
            <p:nvPr/>
          </p:nvSpPr>
          <p:spPr>
            <a:xfrm>
              <a:off x="3105694" y="5463233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3" name="Freeform: Shape 862">
              <a:extLst>
                <a:ext uri="{FF2B5EF4-FFF2-40B4-BE49-F238E27FC236}">
                  <a16:creationId xmlns:a16="http://schemas.microsoft.com/office/drawing/2014/main" id="{2AE41AFF-FA54-CDEC-49F1-70F69A7D58B0}"/>
                </a:ext>
              </a:extLst>
            </p:cNvPr>
            <p:cNvSpPr/>
            <p:nvPr/>
          </p:nvSpPr>
          <p:spPr>
            <a:xfrm>
              <a:off x="3142562" y="5500095"/>
              <a:ext cx="98302" cy="98294"/>
            </a:xfrm>
            <a:custGeom>
              <a:avLst/>
              <a:gdLst>
                <a:gd name="connsiteX0" fmla="*/ 98313 w 98302"/>
                <a:gd name="connsiteY0" fmla="*/ 49156 h 98294"/>
                <a:gd name="connsiteX1" fmla="*/ 49161 w 98302"/>
                <a:gd name="connsiteY1" fmla="*/ 98304 h 98294"/>
                <a:gd name="connsiteX2" fmla="*/ 10 w 98302"/>
                <a:gd name="connsiteY2" fmla="*/ 49156 h 98294"/>
                <a:gd name="connsiteX3" fmla="*/ 49161 w 98302"/>
                <a:gd name="connsiteY3" fmla="*/ 10 h 98294"/>
                <a:gd name="connsiteX4" fmla="*/ 98313 w 98302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2" h="98294">
                  <a:moveTo>
                    <a:pt x="98313" y="49156"/>
                  </a:moveTo>
                  <a:cubicBezTo>
                    <a:pt x="98313" y="76298"/>
                    <a:pt x="76309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9" y="10"/>
                    <a:pt x="98313" y="22013"/>
                    <a:pt x="98313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4" name="Freeform: Shape 863">
              <a:extLst>
                <a:ext uri="{FF2B5EF4-FFF2-40B4-BE49-F238E27FC236}">
                  <a16:creationId xmlns:a16="http://schemas.microsoft.com/office/drawing/2014/main" id="{9B0E562A-E8C9-B0E3-4BBF-0513DE3F4E63}"/>
                </a:ext>
              </a:extLst>
            </p:cNvPr>
            <p:cNvSpPr/>
            <p:nvPr/>
          </p:nvSpPr>
          <p:spPr>
            <a:xfrm>
              <a:off x="3105694" y="5635249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5" name="Freeform: Shape 864">
              <a:extLst>
                <a:ext uri="{FF2B5EF4-FFF2-40B4-BE49-F238E27FC236}">
                  <a16:creationId xmlns:a16="http://schemas.microsoft.com/office/drawing/2014/main" id="{EB95000D-6016-80D9-2F1A-EDDCF2278DA2}"/>
                </a:ext>
              </a:extLst>
            </p:cNvPr>
            <p:cNvSpPr/>
            <p:nvPr/>
          </p:nvSpPr>
          <p:spPr>
            <a:xfrm>
              <a:off x="3105694" y="5807265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6" name="Freeform: Shape 865">
              <a:extLst>
                <a:ext uri="{FF2B5EF4-FFF2-40B4-BE49-F238E27FC236}">
                  <a16:creationId xmlns:a16="http://schemas.microsoft.com/office/drawing/2014/main" id="{A4B7174F-C12C-EF11-3457-7B995516954D}"/>
                </a:ext>
              </a:extLst>
            </p:cNvPr>
            <p:cNvSpPr/>
            <p:nvPr/>
          </p:nvSpPr>
          <p:spPr>
            <a:xfrm>
              <a:off x="3142562" y="5844127"/>
              <a:ext cx="98302" cy="98294"/>
            </a:xfrm>
            <a:custGeom>
              <a:avLst/>
              <a:gdLst>
                <a:gd name="connsiteX0" fmla="*/ 98313 w 98302"/>
                <a:gd name="connsiteY0" fmla="*/ 49156 h 98294"/>
                <a:gd name="connsiteX1" fmla="*/ 49161 w 98302"/>
                <a:gd name="connsiteY1" fmla="*/ 98304 h 98294"/>
                <a:gd name="connsiteX2" fmla="*/ 10 w 98302"/>
                <a:gd name="connsiteY2" fmla="*/ 49156 h 98294"/>
                <a:gd name="connsiteX3" fmla="*/ 49161 w 98302"/>
                <a:gd name="connsiteY3" fmla="*/ 10 h 98294"/>
                <a:gd name="connsiteX4" fmla="*/ 98313 w 98302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2" h="98294">
                  <a:moveTo>
                    <a:pt x="98313" y="49156"/>
                  </a:moveTo>
                  <a:cubicBezTo>
                    <a:pt x="98313" y="76298"/>
                    <a:pt x="76309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9" y="10"/>
                    <a:pt x="98313" y="22013"/>
                    <a:pt x="98313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7" name="Freeform: Shape 866">
              <a:extLst>
                <a:ext uri="{FF2B5EF4-FFF2-40B4-BE49-F238E27FC236}">
                  <a16:creationId xmlns:a16="http://schemas.microsoft.com/office/drawing/2014/main" id="{C40B5EB7-4756-2735-4BD2-D15A354977C4}"/>
                </a:ext>
              </a:extLst>
            </p:cNvPr>
            <p:cNvSpPr/>
            <p:nvPr/>
          </p:nvSpPr>
          <p:spPr>
            <a:xfrm>
              <a:off x="3105694" y="5979281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8" name="Freeform: Shape 867">
              <a:extLst>
                <a:ext uri="{FF2B5EF4-FFF2-40B4-BE49-F238E27FC236}">
                  <a16:creationId xmlns:a16="http://schemas.microsoft.com/office/drawing/2014/main" id="{84E6A434-6BF5-9856-DBC3-73A69988AED3}"/>
                </a:ext>
              </a:extLst>
            </p:cNvPr>
            <p:cNvSpPr/>
            <p:nvPr/>
          </p:nvSpPr>
          <p:spPr>
            <a:xfrm>
              <a:off x="3142562" y="6016143"/>
              <a:ext cx="98302" cy="98294"/>
            </a:xfrm>
            <a:custGeom>
              <a:avLst/>
              <a:gdLst>
                <a:gd name="connsiteX0" fmla="*/ 98313 w 98302"/>
                <a:gd name="connsiteY0" fmla="*/ 49156 h 98294"/>
                <a:gd name="connsiteX1" fmla="*/ 49161 w 98302"/>
                <a:gd name="connsiteY1" fmla="*/ 98304 h 98294"/>
                <a:gd name="connsiteX2" fmla="*/ 10 w 98302"/>
                <a:gd name="connsiteY2" fmla="*/ 49156 h 98294"/>
                <a:gd name="connsiteX3" fmla="*/ 49161 w 98302"/>
                <a:gd name="connsiteY3" fmla="*/ 10 h 98294"/>
                <a:gd name="connsiteX4" fmla="*/ 98313 w 98302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2" h="98294">
                  <a:moveTo>
                    <a:pt x="98313" y="49156"/>
                  </a:moveTo>
                  <a:cubicBezTo>
                    <a:pt x="98313" y="76298"/>
                    <a:pt x="76309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9" y="10"/>
                    <a:pt x="98313" y="22013"/>
                    <a:pt x="98313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9" name="Freeform: Shape 868">
              <a:extLst>
                <a:ext uri="{FF2B5EF4-FFF2-40B4-BE49-F238E27FC236}">
                  <a16:creationId xmlns:a16="http://schemas.microsoft.com/office/drawing/2014/main" id="{74AE8F39-C7AA-A58A-2074-5258471C304D}"/>
                </a:ext>
              </a:extLst>
            </p:cNvPr>
            <p:cNvSpPr/>
            <p:nvPr/>
          </p:nvSpPr>
          <p:spPr>
            <a:xfrm>
              <a:off x="3105694" y="6151297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0" name="Freeform: Shape 869">
              <a:extLst>
                <a:ext uri="{FF2B5EF4-FFF2-40B4-BE49-F238E27FC236}">
                  <a16:creationId xmlns:a16="http://schemas.microsoft.com/office/drawing/2014/main" id="{3FD71C66-2125-AE35-8266-6CC5A58B6426}"/>
                </a:ext>
              </a:extLst>
            </p:cNvPr>
            <p:cNvSpPr/>
            <p:nvPr/>
          </p:nvSpPr>
          <p:spPr>
            <a:xfrm>
              <a:off x="3105694" y="6323313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1" name="Freeform: Shape 870">
              <a:extLst>
                <a:ext uri="{FF2B5EF4-FFF2-40B4-BE49-F238E27FC236}">
                  <a16:creationId xmlns:a16="http://schemas.microsoft.com/office/drawing/2014/main" id="{354F01B4-BF32-0981-EE33-417D7FAC6880}"/>
                </a:ext>
              </a:extLst>
            </p:cNvPr>
            <p:cNvSpPr/>
            <p:nvPr/>
          </p:nvSpPr>
          <p:spPr>
            <a:xfrm>
              <a:off x="3142562" y="6360176"/>
              <a:ext cx="98302" cy="98289"/>
            </a:xfrm>
            <a:custGeom>
              <a:avLst/>
              <a:gdLst>
                <a:gd name="connsiteX0" fmla="*/ 98313 w 98302"/>
                <a:gd name="connsiteY0" fmla="*/ 49155 h 98289"/>
                <a:gd name="connsiteX1" fmla="*/ 49161 w 98302"/>
                <a:gd name="connsiteY1" fmla="*/ 98300 h 98289"/>
                <a:gd name="connsiteX2" fmla="*/ 10 w 98302"/>
                <a:gd name="connsiteY2" fmla="*/ 49155 h 98289"/>
                <a:gd name="connsiteX3" fmla="*/ 49161 w 98302"/>
                <a:gd name="connsiteY3" fmla="*/ 10 h 98289"/>
                <a:gd name="connsiteX4" fmla="*/ 98313 w 98302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2" h="98289">
                  <a:moveTo>
                    <a:pt x="98313" y="49155"/>
                  </a:moveTo>
                  <a:cubicBezTo>
                    <a:pt x="98313" y="76299"/>
                    <a:pt x="76309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9" y="10"/>
                    <a:pt x="98313" y="22011"/>
                    <a:pt x="98313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2" name="Freeform: Shape 871">
              <a:extLst>
                <a:ext uri="{FF2B5EF4-FFF2-40B4-BE49-F238E27FC236}">
                  <a16:creationId xmlns:a16="http://schemas.microsoft.com/office/drawing/2014/main" id="{E37F3141-782B-D1AD-8E3B-4A11B48F8778}"/>
                </a:ext>
              </a:extLst>
            </p:cNvPr>
            <p:cNvSpPr/>
            <p:nvPr/>
          </p:nvSpPr>
          <p:spPr>
            <a:xfrm>
              <a:off x="3105694" y="6495328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3" name="Freeform: Shape 872">
              <a:extLst>
                <a:ext uri="{FF2B5EF4-FFF2-40B4-BE49-F238E27FC236}">
                  <a16:creationId xmlns:a16="http://schemas.microsoft.com/office/drawing/2014/main" id="{B169F44D-75F8-9508-C6A6-34DBB19AE69A}"/>
                </a:ext>
              </a:extLst>
            </p:cNvPr>
            <p:cNvSpPr/>
            <p:nvPr/>
          </p:nvSpPr>
          <p:spPr>
            <a:xfrm>
              <a:off x="3105694" y="6667344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4" name="Freeform: Shape 873">
              <a:extLst>
                <a:ext uri="{FF2B5EF4-FFF2-40B4-BE49-F238E27FC236}">
                  <a16:creationId xmlns:a16="http://schemas.microsoft.com/office/drawing/2014/main" id="{CC60E8AC-3940-26DF-0C75-5D95AFD24F4D}"/>
                </a:ext>
              </a:extLst>
            </p:cNvPr>
            <p:cNvSpPr/>
            <p:nvPr/>
          </p:nvSpPr>
          <p:spPr>
            <a:xfrm>
              <a:off x="3105694" y="6839360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5" name="Freeform: Shape 874">
              <a:extLst>
                <a:ext uri="{FF2B5EF4-FFF2-40B4-BE49-F238E27FC236}">
                  <a16:creationId xmlns:a16="http://schemas.microsoft.com/office/drawing/2014/main" id="{2D23E61F-1ECD-8EA9-01F8-CD53C81394C1}"/>
                </a:ext>
              </a:extLst>
            </p:cNvPr>
            <p:cNvSpPr/>
            <p:nvPr/>
          </p:nvSpPr>
          <p:spPr>
            <a:xfrm>
              <a:off x="3277733" y="5291217"/>
              <a:ext cx="172038" cy="172016"/>
            </a:xfrm>
            <a:custGeom>
              <a:avLst/>
              <a:gdLst>
                <a:gd name="connsiteX0" fmla="*/ 10 w 172038"/>
                <a:gd name="connsiteY0" fmla="*/ 10 h 172016"/>
                <a:gd name="connsiteX1" fmla="*/ 172048 w 172038"/>
                <a:gd name="connsiteY1" fmla="*/ 10 h 172016"/>
                <a:gd name="connsiteX2" fmla="*/ 172048 w 172038"/>
                <a:gd name="connsiteY2" fmla="*/ 172026 h 172016"/>
                <a:gd name="connsiteX3" fmla="*/ 10 w 172038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6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6" name="Freeform: Shape 875">
              <a:extLst>
                <a:ext uri="{FF2B5EF4-FFF2-40B4-BE49-F238E27FC236}">
                  <a16:creationId xmlns:a16="http://schemas.microsoft.com/office/drawing/2014/main" id="{F2A974A0-9706-020C-B763-046A8D335F30}"/>
                </a:ext>
              </a:extLst>
            </p:cNvPr>
            <p:cNvSpPr/>
            <p:nvPr/>
          </p:nvSpPr>
          <p:spPr>
            <a:xfrm>
              <a:off x="3314601" y="5328080"/>
              <a:ext cx="98302" cy="98294"/>
            </a:xfrm>
            <a:custGeom>
              <a:avLst/>
              <a:gdLst>
                <a:gd name="connsiteX0" fmla="*/ 98313 w 98302"/>
                <a:gd name="connsiteY0" fmla="*/ 49155 h 98294"/>
                <a:gd name="connsiteX1" fmla="*/ 49161 w 98302"/>
                <a:gd name="connsiteY1" fmla="*/ 98304 h 98294"/>
                <a:gd name="connsiteX2" fmla="*/ 10 w 98302"/>
                <a:gd name="connsiteY2" fmla="*/ 49155 h 98294"/>
                <a:gd name="connsiteX3" fmla="*/ 49161 w 98302"/>
                <a:gd name="connsiteY3" fmla="*/ 10 h 98294"/>
                <a:gd name="connsiteX4" fmla="*/ 98313 w 98302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2" h="98294">
                  <a:moveTo>
                    <a:pt x="98313" y="49155"/>
                  </a:moveTo>
                  <a:cubicBezTo>
                    <a:pt x="98313" y="76298"/>
                    <a:pt x="76309" y="98304"/>
                    <a:pt x="49161" y="98304"/>
                  </a:cubicBezTo>
                  <a:cubicBezTo>
                    <a:pt x="22014" y="98304"/>
                    <a:pt x="10" y="76298"/>
                    <a:pt x="10" y="49155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9" y="10"/>
                    <a:pt x="98313" y="22013"/>
                    <a:pt x="98313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7" name="Freeform: Shape 876">
              <a:extLst>
                <a:ext uri="{FF2B5EF4-FFF2-40B4-BE49-F238E27FC236}">
                  <a16:creationId xmlns:a16="http://schemas.microsoft.com/office/drawing/2014/main" id="{3B1881C0-83C1-836A-D472-0253B2EDB59E}"/>
                </a:ext>
              </a:extLst>
            </p:cNvPr>
            <p:cNvSpPr/>
            <p:nvPr/>
          </p:nvSpPr>
          <p:spPr>
            <a:xfrm>
              <a:off x="3277733" y="5463233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8" name="Freeform: Shape 877">
              <a:extLst>
                <a:ext uri="{FF2B5EF4-FFF2-40B4-BE49-F238E27FC236}">
                  <a16:creationId xmlns:a16="http://schemas.microsoft.com/office/drawing/2014/main" id="{9E9CD7A5-12FA-5AFC-09A2-01CD27A99978}"/>
                </a:ext>
              </a:extLst>
            </p:cNvPr>
            <p:cNvSpPr/>
            <p:nvPr/>
          </p:nvSpPr>
          <p:spPr>
            <a:xfrm>
              <a:off x="3314601" y="5500095"/>
              <a:ext cx="98302" cy="98294"/>
            </a:xfrm>
            <a:custGeom>
              <a:avLst/>
              <a:gdLst>
                <a:gd name="connsiteX0" fmla="*/ 98313 w 98302"/>
                <a:gd name="connsiteY0" fmla="*/ 49156 h 98294"/>
                <a:gd name="connsiteX1" fmla="*/ 49161 w 98302"/>
                <a:gd name="connsiteY1" fmla="*/ 98304 h 98294"/>
                <a:gd name="connsiteX2" fmla="*/ 10 w 98302"/>
                <a:gd name="connsiteY2" fmla="*/ 49156 h 98294"/>
                <a:gd name="connsiteX3" fmla="*/ 49161 w 98302"/>
                <a:gd name="connsiteY3" fmla="*/ 10 h 98294"/>
                <a:gd name="connsiteX4" fmla="*/ 98313 w 98302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2" h="98294">
                  <a:moveTo>
                    <a:pt x="98313" y="49156"/>
                  </a:moveTo>
                  <a:cubicBezTo>
                    <a:pt x="98313" y="76298"/>
                    <a:pt x="76309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9" y="10"/>
                    <a:pt x="98313" y="22013"/>
                    <a:pt x="98313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9" name="Freeform: Shape 878">
              <a:extLst>
                <a:ext uri="{FF2B5EF4-FFF2-40B4-BE49-F238E27FC236}">
                  <a16:creationId xmlns:a16="http://schemas.microsoft.com/office/drawing/2014/main" id="{2DC27757-F8D2-97A3-6D4F-009979FFE7FF}"/>
                </a:ext>
              </a:extLst>
            </p:cNvPr>
            <p:cNvSpPr/>
            <p:nvPr/>
          </p:nvSpPr>
          <p:spPr>
            <a:xfrm>
              <a:off x="3277733" y="5635249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0" name="Freeform: Shape 879">
              <a:extLst>
                <a:ext uri="{FF2B5EF4-FFF2-40B4-BE49-F238E27FC236}">
                  <a16:creationId xmlns:a16="http://schemas.microsoft.com/office/drawing/2014/main" id="{A1AE7956-7230-95A9-2CA1-B80CDFDA75F7}"/>
                </a:ext>
              </a:extLst>
            </p:cNvPr>
            <p:cNvSpPr/>
            <p:nvPr/>
          </p:nvSpPr>
          <p:spPr>
            <a:xfrm>
              <a:off x="3320742" y="5678253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1" name="Freeform: Shape 880">
              <a:extLst>
                <a:ext uri="{FF2B5EF4-FFF2-40B4-BE49-F238E27FC236}">
                  <a16:creationId xmlns:a16="http://schemas.microsoft.com/office/drawing/2014/main" id="{FC3BDD75-1C1B-0101-08A5-DC4A58F6470D}"/>
                </a:ext>
              </a:extLst>
            </p:cNvPr>
            <p:cNvSpPr/>
            <p:nvPr/>
          </p:nvSpPr>
          <p:spPr>
            <a:xfrm>
              <a:off x="3320742" y="5678253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2" name="Freeform: Shape 881">
              <a:extLst>
                <a:ext uri="{FF2B5EF4-FFF2-40B4-BE49-F238E27FC236}">
                  <a16:creationId xmlns:a16="http://schemas.microsoft.com/office/drawing/2014/main" id="{56886B13-7404-28F3-C144-3360E76D7A33}"/>
                </a:ext>
              </a:extLst>
            </p:cNvPr>
            <p:cNvSpPr/>
            <p:nvPr/>
          </p:nvSpPr>
          <p:spPr>
            <a:xfrm>
              <a:off x="3277733" y="5807265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3" name="Freeform: Shape 882">
              <a:extLst>
                <a:ext uri="{FF2B5EF4-FFF2-40B4-BE49-F238E27FC236}">
                  <a16:creationId xmlns:a16="http://schemas.microsoft.com/office/drawing/2014/main" id="{37579097-5E11-DBF2-D416-C735062A90A0}"/>
                </a:ext>
              </a:extLst>
            </p:cNvPr>
            <p:cNvSpPr/>
            <p:nvPr/>
          </p:nvSpPr>
          <p:spPr>
            <a:xfrm>
              <a:off x="3320742" y="5850269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4" name="Freeform: Shape 883">
              <a:extLst>
                <a:ext uri="{FF2B5EF4-FFF2-40B4-BE49-F238E27FC236}">
                  <a16:creationId xmlns:a16="http://schemas.microsoft.com/office/drawing/2014/main" id="{B3E7C163-2D1D-A992-3592-48988AC3F250}"/>
                </a:ext>
              </a:extLst>
            </p:cNvPr>
            <p:cNvSpPr/>
            <p:nvPr/>
          </p:nvSpPr>
          <p:spPr>
            <a:xfrm>
              <a:off x="3320742" y="5850269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5" name="Freeform: Shape 884">
              <a:extLst>
                <a:ext uri="{FF2B5EF4-FFF2-40B4-BE49-F238E27FC236}">
                  <a16:creationId xmlns:a16="http://schemas.microsoft.com/office/drawing/2014/main" id="{2954218C-163D-D3F9-46B1-5423AA8D777E}"/>
                </a:ext>
              </a:extLst>
            </p:cNvPr>
            <p:cNvSpPr/>
            <p:nvPr/>
          </p:nvSpPr>
          <p:spPr>
            <a:xfrm>
              <a:off x="3277733" y="5979281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6" name="Freeform: Shape 885">
              <a:extLst>
                <a:ext uri="{FF2B5EF4-FFF2-40B4-BE49-F238E27FC236}">
                  <a16:creationId xmlns:a16="http://schemas.microsoft.com/office/drawing/2014/main" id="{92953BFC-9C8A-D68B-A3B0-EF1A7AFDE5B6}"/>
                </a:ext>
              </a:extLst>
            </p:cNvPr>
            <p:cNvSpPr/>
            <p:nvPr/>
          </p:nvSpPr>
          <p:spPr>
            <a:xfrm>
              <a:off x="3277733" y="6151297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7" name="Freeform: Shape 886">
              <a:extLst>
                <a:ext uri="{FF2B5EF4-FFF2-40B4-BE49-F238E27FC236}">
                  <a16:creationId xmlns:a16="http://schemas.microsoft.com/office/drawing/2014/main" id="{CC987959-6749-5D2B-7B62-B0245C14B2A2}"/>
                </a:ext>
              </a:extLst>
            </p:cNvPr>
            <p:cNvSpPr/>
            <p:nvPr/>
          </p:nvSpPr>
          <p:spPr>
            <a:xfrm>
              <a:off x="3320742" y="6194301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8" name="Freeform: Shape 887">
              <a:extLst>
                <a:ext uri="{FF2B5EF4-FFF2-40B4-BE49-F238E27FC236}">
                  <a16:creationId xmlns:a16="http://schemas.microsoft.com/office/drawing/2014/main" id="{709164E9-72C9-3F77-CCBB-025F54A63BF0}"/>
                </a:ext>
              </a:extLst>
            </p:cNvPr>
            <p:cNvSpPr/>
            <p:nvPr/>
          </p:nvSpPr>
          <p:spPr>
            <a:xfrm>
              <a:off x="3320742" y="6194301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9" name="Freeform: Shape 888">
              <a:extLst>
                <a:ext uri="{FF2B5EF4-FFF2-40B4-BE49-F238E27FC236}">
                  <a16:creationId xmlns:a16="http://schemas.microsoft.com/office/drawing/2014/main" id="{C782C160-A7AA-6B48-8DA7-4224EF7BB4D8}"/>
                </a:ext>
              </a:extLst>
            </p:cNvPr>
            <p:cNvSpPr/>
            <p:nvPr/>
          </p:nvSpPr>
          <p:spPr>
            <a:xfrm>
              <a:off x="3277733" y="6323313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0" name="Freeform: Shape 889">
              <a:extLst>
                <a:ext uri="{FF2B5EF4-FFF2-40B4-BE49-F238E27FC236}">
                  <a16:creationId xmlns:a16="http://schemas.microsoft.com/office/drawing/2014/main" id="{7644F9A8-71C5-AC4F-6C6B-156DC44F83E8}"/>
                </a:ext>
              </a:extLst>
            </p:cNvPr>
            <p:cNvSpPr/>
            <p:nvPr/>
          </p:nvSpPr>
          <p:spPr>
            <a:xfrm>
              <a:off x="3320742" y="6366317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1" name="Freeform: Shape 890">
              <a:extLst>
                <a:ext uri="{FF2B5EF4-FFF2-40B4-BE49-F238E27FC236}">
                  <a16:creationId xmlns:a16="http://schemas.microsoft.com/office/drawing/2014/main" id="{2307EE7A-77BB-A231-9294-E3F0F684E0A4}"/>
                </a:ext>
              </a:extLst>
            </p:cNvPr>
            <p:cNvSpPr/>
            <p:nvPr/>
          </p:nvSpPr>
          <p:spPr>
            <a:xfrm>
              <a:off x="3320742" y="6366317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2" name="Freeform: Shape 891">
              <a:extLst>
                <a:ext uri="{FF2B5EF4-FFF2-40B4-BE49-F238E27FC236}">
                  <a16:creationId xmlns:a16="http://schemas.microsoft.com/office/drawing/2014/main" id="{2491DCA8-DF9B-8AAF-F6C4-4286376031DA}"/>
                </a:ext>
              </a:extLst>
            </p:cNvPr>
            <p:cNvSpPr/>
            <p:nvPr/>
          </p:nvSpPr>
          <p:spPr>
            <a:xfrm>
              <a:off x="3277733" y="6495328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3" name="Freeform: Shape 892">
              <a:extLst>
                <a:ext uri="{FF2B5EF4-FFF2-40B4-BE49-F238E27FC236}">
                  <a16:creationId xmlns:a16="http://schemas.microsoft.com/office/drawing/2014/main" id="{12EC721C-69C2-4E26-1D9E-4D3728D922C2}"/>
                </a:ext>
              </a:extLst>
            </p:cNvPr>
            <p:cNvSpPr/>
            <p:nvPr/>
          </p:nvSpPr>
          <p:spPr>
            <a:xfrm>
              <a:off x="3277733" y="6667344"/>
              <a:ext cx="172038" cy="172015"/>
            </a:xfrm>
            <a:custGeom>
              <a:avLst/>
              <a:gdLst>
                <a:gd name="connsiteX0" fmla="*/ 10 w 172038"/>
                <a:gd name="connsiteY0" fmla="*/ 10 h 172015"/>
                <a:gd name="connsiteX1" fmla="*/ 172048 w 172038"/>
                <a:gd name="connsiteY1" fmla="*/ 10 h 172015"/>
                <a:gd name="connsiteX2" fmla="*/ 172048 w 172038"/>
                <a:gd name="connsiteY2" fmla="*/ 172026 h 172015"/>
                <a:gd name="connsiteX3" fmla="*/ 10 w 172038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8" h="172015">
                  <a:moveTo>
                    <a:pt x="10" y="10"/>
                  </a:moveTo>
                  <a:lnTo>
                    <a:pt x="172048" y="10"/>
                  </a:lnTo>
                  <a:lnTo>
                    <a:pt x="172048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4" name="Freeform: Shape 893">
              <a:extLst>
                <a:ext uri="{FF2B5EF4-FFF2-40B4-BE49-F238E27FC236}">
                  <a16:creationId xmlns:a16="http://schemas.microsoft.com/office/drawing/2014/main" id="{4250C3EC-A7D3-8919-A5E6-999EEA417677}"/>
                </a:ext>
              </a:extLst>
            </p:cNvPr>
            <p:cNvSpPr/>
            <p:nvPr/>
          </p:nvSpPr>
          <p:spPr>
            <a:xfrm>
              <a:off x="3320742" y="6710348"/>
              <a:ext cx="86019" cy="86007"/>
            </a:xfrm>
            <a:custGeom>
              <a:avLst/>
              <a:gdLst>
                <a:gd name="connsiteX0" fmla="*/ 10 w 86019"/>
                <a:gd name="connsiteY0" fmla="*/ 10 h 86007"/>
                <a:gd name="connsiteX1" fmla="*/ 86029 w 86019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5" name="Freeform: Shape 894">
              <a:extLst>
                <a:ext uri="{FF2B5EF4-FFF2-40B4-BE49-F238E27FC236}">
                  <a16:creationId xmlns:a16="http://schemas.microsoft.com/office/drawing/2014/main" id="{C21844A3-E666-7D5A-F528-D0EF954D4DA3}"/>
                </a:ext>
              </a:extLst>
            </p:cNvPr>
            <p:cNvSpPr/>
            <p:nvPr/>
          </p:nvSpPr>
          <p:spPr>
            <a:xfrm>
              <a:off x="3320742" y="6710348"/>
              <a:ext cx="86019" cy="86007"/>
            </a:xfrm>
            <a:custGeom>
              <a:avLst/>
              <a:gdLst>
                <a:gd name="connsiteX0" fmla="*/ 10 w 86019"/>
                <a:gd name="connsiteY0" fmla="*/ 86018 h 86007"/>
                <a:gd name="connsiteX1" fmla="*/ 86029 w 86019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9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6" name="Freeform: Shape 895">
              <a:extLst>
                <a:ext uri="{FF2B5EF4-FFF2-40B4-BE49-F238E27FC236}">
                  <a16:creationId xmlns:a16="http://schemas.microsoft.com/office/drawing/2014/main" id="{84116DF1-A1FC-42D8-98D4-2CC79C13044D}"/>
                </a:ext>
              </a:extLst>
            </p:cNvPr>
            <p:cNvSpPr/>
            <p:nvPr/>
          </p:nvSpPr>
          <p:spPr>
            <a:xfrm>
              <a:off x="3615551" y="5282600"/>
              <a:ext cx="1393534" cy="1737394"/>
            </a:xfrm>
            <a:custGeom>
              <a:avLst/>
              <a:gdLst>
                <a:gd name="connsiteX0" fmla="*/ 0 w 1393534"/>
                <a:gd name="connsiteY0" fmla="*/ 0 h 1737394"/>
                <a:gd name="connsiteX1" fmla="*/ 1393534 w 1393534"/>
                <a:gd name="connsiteY1" fmla="*/ 0 h 1737394"/>
                <a:gd name="connsiteX2" fmla="*/ 1393534 w 1393534"/>
                <a:gd name="connsiteY2" fmla="*/ 1737394 h 1737394"/>
                <a:gd name="connsiteX3" fmla="*/ 0 w 1393534"/>
                <a:gd name="connsiteY3" fmla="*/ 1737394 h 1737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93534" h="1737394">
                  <a:moveTo>
                    <a:pt x="0" y="0"/>
                  </a:moveTo>
                  <a:lnTo>
                    <a:pt x="1393534" y="0"/>
                  </a:lnTo>
                  <a:lnTo>
                    <a:pt x="1393534" y="1737394"/>
                  </a:lnTo>
                  <a:lnTo>
                    <a:pt x="0" y="1737394"/>
                  </a:lnTo>
                  <a:close/>
                </a:path>
              </a:pathLst>
            </a:custGeom>
            <a:solidFill>
              <a:srgbClr val="FFFFFF"/>
            </a:solidFill>
            <a:ln w="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7" name="Freeform: Shape 896">
              <a:extLst>
                <a:ext uri="{FF2B5EF4-FFF2-40B4-BE49-F238E27FC236}">
                  <a16:creationId xmlns:a16="http://schemas.microsoft.com/office/drawing/2014/main" id="{D361C8F3-2357-80E3-F622-0C2BD940223B}"/>
                </a:ext>
              </a:extLst>
            </p:cNvPr>
            <p:cNvSpPr/>
            <p:nvPr/>
          </p:nvSpPr>
          <p:spPr>
            <a:xfrm>
              <a:off x="3624169" y="5291217"/>
              <a:ext cx="172037" cy="172016"/>
            </a:xfrm>
            <a:custGeom>
              <a:avLst/>
              <a:gdLst>
                <a:gd name="connsiteX0" fmla="*/ 10 w 172037"/>
                <a:gd name="connsiteY0" fmla="*/ 10 h 172016"/>
                <a:gd name="connsiteX1" fmla="*/ 172047 w 172037"/>
                <a:gd name="connsiteY1" fmla="*/ 10 h 172016"/>
                <a:gd name="connsiteX2" fmla="*/ 172047 w 172037"/>
                <a:gd name="connsiteY2" fmla="*/ 172026 h 172016"/>
                <a:gd name="connsiteX3" fmla="*/ 10 w 172037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8" name="Freeform: Shape 897">
              <a:extLst>
                <a:ext uri="{FF2B5EF4-FFF2-40B4-BE49-F238E27FC236}">
                  <a16:creationId xmlns:a16="http://schemas.microsoft.com/office/drawing/2014/main" id="{435BC251-6EBE-5590-3FEA-66D09F3B6B9D}"/>
                </a:ext>
              </a:extLst>
            </p:cNvPr>
            <p:cNvSpPr/>
            <p:nvPr/>
          </p:nvSpPr>
          <p:spPr>
            <a:xfrm>
              <a:off x="3667178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9" name="Freeform: Shape 898">
              <a:extLst>
                <a:ext uri="{FF2B5EF4-FFF2-40B4-BE49-F238E27FC236}">
                  <a16:creationId xmlns:a16="http://schemas.microsoft.com/office/drawing/2014/main" id="{76911227-5022-07E0-7269-2E4E89D577F9}"/>
                </a:ext>
              </a:extLst>
            </p:cNvPr>
            <p:cNvSpPr/>
            <p:nvPr/>
          </p:nvSpPr>
          <p:spPr>
            <a:xfrm>
              <a:off x="3667178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0" name="Freeform: Shape 899">
              <a:extLst>
                <a:ext uri="{FF2B5EF4-FFF2-40B4-BE49-F238E27FC236}">
                  <a16:creationId xmlns:a16="http://schemas.microsoft.com/office/drawing/2014/main" id="{3B606EC0-1774-82DE-5E9B-A3ABC5BAAFD0}"/>
                </a:ext>
              </a:extLst>
            </p:cNvPr>
            <p:cNvSpPr/>
            <p:nvPr/>
          </p:nvSpPr>
          <p:spPr>
            <a:xfrm>
              <a:off x="3624169" y="5463233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1" name="Freeform: Shape 900">
              <a:extLst>
                <a:ext uri="{FF2B5EF4-FFF2-40B4-BE49-F238E27FC236}">
                  <a16:creationId xmlns:a16="http://schemas.microsoft.com/office/drawing/2014/main" id="{766C42D5-60B1-A561-C42F-402FE919B359}"/>
                </a:ext>
              </a:extLst>
            </p:cNvPr>
            <p:cNvSpPr/>
            <p:nvPr/>
          </p:nvSpPr>
          <p:spPr>
            <a:xfrm>
              <a:off x="3667178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2" name="Freeform: Shape 901">
              <a:extLst>
                <a:ext uri="{FF2B5EF4-FFF2-40B4-BE49-F238E27FC236}">
                  <a16:creationId xmlns:a16="http://schemas.microsoft.com/office/drawing/2014/main" id="{F02D2B65-DD63-5F6F-1CEB-DEC8007D4171}"/>
                </a:ext>
              </a:extLst>
            </p:cNvPr>
            <p:cNvSpPr/>
            <p:nvPr/>
          </p:nvSpPr>
          <p:spPr>
            <a:xfrm>
              <a:off x="3667178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3" name="Freeform: Shape 902">
              <a:extLst>
                <a:ext uri="{FF2B5EF4-FFF2-40B4-BE49-F238E27FC236}">
                  <a16:creationId xmlns:a16="http://schemas.microsoft.com/office/drawing/2014/main" id="{881845C4-A114-729F-F69E-13A79E06EAB3}"/>
                </a:ext>
              </a:extLst>
            </p:cNvPr>
            <p:cNvSpPr/>
            <p:nvPr/>
          </p:nvSpPr>
          <p:spPr>
            <a:xfrm>
              <a:off x="3624169" y="5635249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4" name="Freeform: Shape 903">
              <a:extLst>
                <a:ext uri="{FF2B5EF4-FFF2-40B4-BE49-F238E27FC236}">
                  <a16:creationId xmlns:a16="http://schemas.microsoft.com/office/drawing/2014/main" id="{B8180744-DCAB-2711-8CD0-73098B9C08D0}"/>
                </a:ext>
              </a:extLst>
            </p:cNvPr>
            <p:cNvSpPr/>
            <p:nvPr/>
          </p:nvSpPr>
          <p:spPr>
            <a:xfrm>
              <a:off x="3624169" y="5807265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5" name="Freeform: Shape 904">
              <a:extLst>
                <a:ext uri="{FF2B5EF4-FFF2-40B4-BE49-F238E27FC236}">
                  <a16:creationId xmlns:a16="http://schemas.microsoft.com/office/drawing/2014/main" id="{51652A97-CD76-0398-96DB-A1122D60F1B3}"/>
                </a:ext>
              </a:extLst>
            </p:cNvPr>
            <p:cNvSpPr/>
            <p:nvPr/>
          </p:nvSpPr>
          <p:spPr>
            <a:xfrm>
              <a:off x="3624169" y="5979281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6" name="Freeform: Shape 905">
              <a:extLst>
                <a:ext uri="{FF2B5EF4-FFF2-40B4-BE49-F238E27FC236}">
                  <a16:creationId xmlns:a16="http://schemas.microsoft.com/office/drawing/2014/main" id="{C41DE213-B770-089F-4A2F-F506CD47906B}"/>
                </a:ext>
              </a:extLst>
            </p:cNvPr>
            <p:cNvSpPr/>
            <p:nvPr/>
          </p:nvSpPr>
          <p:spPr>
            <a:xfrm>
              <a:off x="3624169" y="6151297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7" name="Freeform: Shape 906">
              <a:extLst>
                <a:ext uri="{FF2B5EF4-FFF2-40B4-BE49-F238E27FC236}">
                  <a16:creationId xmlns:a16="http://schemas.microsoft.com/office/drawing/2014/main" id="{23198DFB-A5A8-1B54-5924-41DF276B73C6}"/>
                </a:ext>
              </a:extLst>
            </p:cNvPr>
            <p:cNvSpPr/>
            <p:nvPr/>
          </p:nvSpPr>
          <p:spPr>
            <a:xfrm>
              <a:off x="3624169" y="6323313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8" name="Freeform: Shape 907">
              <a:extLst>
                <a:ext uri="{FF2B5EF4-FFF2-40B4-BE49-F238E27FC236}">
                  <a16:creationId xmlns:a16="http://schemas.microsoft.com/office/drawing/2014/main" id="{2263D469-2F6A-BA9F-2041-2DCE04B3771C}"/>
                </a:ext>
              </a:extLst>
            </p:cNvPr>
            <p:cNvSpPr/>
            <p:nvPr/>
          </p:nvSpPr>
          <p:spPr>
            <a:xfrm>
              <a:off x="3667178" y="636631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9" name="Freeform: Shape 908">
              <a:extLst>
                <a:ext uri="{FF2B5EF4-FFF2-40B4-BE49-F238E27FC236}">
                  <a16:creationId xmlns:a16="http://schemas.microsoft.com/office/drawing/2014/main" id="{C6257D16-EFF0-90FE-6431-6FFB9D989DB3}"/>
                </a:ext>
              </a:extLst>
            </p:cNvPr>
            <p:cNvSpPr/>
            <p:nvPr/>
          </p:nvSpPr>
          <p:spPr>
            <a:xfrm>
              <a:off x="3667178" y="636631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0" name="Freeform: Shape 909">
              <a:extLst>
                <a:ext uri="{FF2B5EF4-FFF2-40B4-BE49-F238E27FC236}">
                  <a16:creationId xmlns:a16="http://schemas.microsoft.com/office/drawing/2014/main" id="{506ED5CB-2953-B5C2-266D-82475D0FD65D}"/>
                </a:ext>
              </a:extLst>
            </p:cNvPr>
            <p:cNvSpPr/>
            <p:nvPr/>
          </p:nvSpPr>
          <p:spPr>
            <a:xfrm>
              <a:off x="3624169" y="6495328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1" name="Freeform: Shape 910">
              <a:extLst>
                <a:ext uri="{FF2B5EF4-FFF2-40B4-BE49-F238E27FC236}">
                  <a16:creationId xmlns:a16="http://schemas.microsoft.com/office/drawing/2014/main" id="{79497EBA-E324-839E-CF94-BBDF2FD0BE69}"/>
                </a:ext>
              </a:extLst>
            </p:cNvPr>
            <p:cNvSpPr/>
            <p:nvPr/>
          </p:nvSpPr>
          <p:spPr>
            <a:xfrm>
              <a:off x="3624169" y="6667344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2" name="Freeform: Shape 911">
              <a:extLst>
                <a:ext uri="{FF2B5EF4-FFF2-40B4-BE49-F238E27FC236}">
                  <a16:creationId xmlns:a16="http://schemas.microsoft.com/office/drawing/2014/main" id="{C3B47121-8CAD-E1AB-9F63-374E0375ACB9}"/>
                </a:ext>
              </a:extLst>
            </p:cNvPr>
            <p:cNvSpPr/>
            <p:nvPr/>
          </p:nvSpPr>
          <p:spPr>
            <a:xfrm>
              <a:off x="3667178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3" name="Freeform: Shape 912">
              <a:extLst>
                <a:ext uri="{FF2B5EF4-FFF2-40B4-BE49-F238E27FC236}">
                  <a16:creationId xmlns:a16="http://schemas.microsoft.com/office/drawing/2014/main" id="{2AC89CCB-8366-B2D0-BA14-BC0E28D2A9A9}"/>
                </a:ext>
              </a:extLst>
            </p:cNvPr>
            <p:cNvSpPr/>
            <p:nvPr/>
          </p:nvSpPr>
          <p:spPr>
            <a:xfrm>
              <a:off x="3667178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4" name="Freeform: Shape 913">
              <a:extLst>
                <a:ext uri="{FF2B5EF4-FFF2-40B4-BE49-F238E27FC236}">
                  <a16:creationId xmlns:a16="http://schemas.microsoft.com/office/drawing/2014/main" id="{B7510E64-B5A4-7D6C-A7BA-BC1CD98D1BE2}"/>
                </a:ext>
              </a:extLst>
            </p:cNvPr>
            <p:cNvSpPr/>
            <p:nvPr/>
          </p:nvSpPr>
          <p:spPr>
            <a:xfrm>
              <a:off x="3624169" y="6839360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5" name="Freeform: Shape 914">
              <a:extLst>
                <a:ext uri="{FF2B5EF4-FFF2-40B4-BE49-F238E27FC236}">
                  <a16:creationId xmlns:a16="http://schemas.microsoft.com/office/drawing/2014/main" id="{601FBBF7-9DA1-809A-DF35-F3A004B8E48B}"/>
                </a:ext>
              </a:extLst>
            </p:cNvPr>
            <p:cNvSpPr/>
            <p:nvPr/>
          </p:nvSpPr>
          <p:spPr>
            <a:xfrm>
              <a:off x="3661036" y="6876223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6" name="Freeform: Shape 915">
              <a:extLst>
                <a:ext uri="{FF2B5EF4-FFF2-40B4-BE49-F238E27FC236}">
                  <a16:creationId xmlns:a16="http://schemas.microsoft.com/office/drawing/2014/main" id="{A9A59E97-863B-68A1-8203-96CE103DCA05}"/>
                </a:ext>
              </a:extLst>
            </p:cNvPr>
            <p:cNvSpPr/>
            <p:nvPr/>
          </p:nvSpPr>
          <p:spPr>
            <a:xfrm>
              <a:off x="3796207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7" name="Freeform: Shape 916">
              <a:extLst>
                <a:ext uri="{FF2B5EF4-FFF2-40B4-BE49-F238E27FC236}">
                  <a16:creationId xmlns:a16="http://schemas.microsoft.com/office/drawing/2014/main" id="{86930444-751A-DAF0-685C-29FABE018CCE}"/>
                </a:ext>
              </a:extLst>
            </p:cNvPr>
            <p:cNvSpPr/>
            <p:nvPr/>
          </p:nvSpPr>
          <p:spPr>
            <a:xfrm>
              <a:off x="3839216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8" name="Freeform: Shape 917">
              <a:extLst>
                <a:ext uri="{FF2B5EF4-FFF2-40B4-BE49-F238E27FC236}">
                  <a16:creationId xmlns:a16="http://schemas.microsoft.com/office/drawing/2014/main" id="{FFF80E4F-D06C-5039-8535-F084807B5851}"/>
                </a:ext>
              </a:extLst>
            </p:cNvPr>
            <p:cNvSpPr/>
            <p:nvPr/>
          </p:nvSpPr>
          <p:spPr>
            <a:xfrm>
              <a:off x="3839216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9" name="Freeform: Shape 918">
              <a:extLst>
                <a:ext uri="{FF2B5EF4-FFF2-40B4-BE49-F238E27FC236}">
                  <a16:creationId xmlns:a16="http://schemas.microsoft.com/office/drawing/2014/main" id="{99CB23CB-97F8-059F-53B1-17990A8DC09C}"/>
                </a:ext>
              </a:extLst>
            </p:cNvPr>
            <p:cNvSpPr/>
            <p:nvPr/>
          </p:nvSpPr>
          <p:spPr>
            <a:xfrm>
              <a:off x="3796207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0" name="Freeform: Shape 919">
              <a:extLst>
                <a:ext uri="{FF2B5EF4-FFF2-40B4-BE49-F238E27FC236}">
                  <a16:creationId xmlns:a16="http://schemas.microsoft.com/office/drawing/2014/main" id="{320F6718-78D6-5DF7-392A-1DC742838EF5}"/>
                </a:ext>
              </a:extLst>
            </p:cNvPr>
            <p:cNvSpPr/>
            <p:nvPr/>
          </p:nvSpPr>
          <p:spPr>
            <a:xfrm>
              <a:off x="3833073" y="5500095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1" name="Freeform: Shape 920">
              <a:extLst>
                <a:ext uri="{FF2B5EF4-FFF2-40B4-BE49-F238E27FC236}">
                  <a16:creationId xmlns:a16="http://schemas.microsoft.com/office/drawing/2014/main" id="{FB01F514-3D1E-0F37-A05B-D8EE784FE4A9}"/>
                </a:ext>
              </a:extLst>
            </p:cNvPr>
            <p:cNvSpPr/>
            <p:nvPr/>
          </p:nvSpPr>
          <p:spPr>
            <a:xfrm>
              <a:off x="3796207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2" name="Freeform: Shape 921">
              <a:extLst>
                <a:ext uri="{FF2B5EF4-FFF2-40B4-BE49-F238E27FC236}">
                  <a16:creationId xmlns:a16="http://schemas.microsoft.com/office/drawing/2014/main" id="{1CC02BD2-C0F9-809F-3E33-982C614E44F7}"/>
                </a:ext>
              </a:extLst>
            </p:cNvPr>
            <p:cNvSpPr/>
            <p:nvPr/>
          </p:nvSpPr>
          <p:spPr>
            <a:xfrm>
              <a:off x="3796207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3" name="Freeform: Shape 922">
              <a:extLst>
                <a:ext uri="{FF2B5EF4-FFF2-40B4-BE49-F238E27FC236}">
                  <a16:creationId xmlns:a16="http://schemas.microsoft.com/office/drawing/2014/main" id="{CD4FB00E-A71E-983C-C2F5-C2B861F239A7}"/>
                </a:ext>
              </a:extLst>
            </p:cNvPr>
            <p:cNvSpPr/>
            <p:nvPr/>
          </p:nvSpPr>
          <p:spPr>
            <a:xfrm>
              <a:off x="3833073" y="5844127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4" name="Freeform: Shape 923">
              <a:extLst>
                <a:ext uri="{FF2B5EF4-FFF2-40B4-BE49-F238E27FC236}">
                  <a16:creationId xmlns:a16="http://schemas.microsoft.com/office/drawing/2014/main" id="{8EC02F9B-23BC-992C-FB15-7E042035486A}"/>
                </a:ext>
              </a:extLst>
            </p:cNvPr>
            <p:cNvSpPr/>
            <p:nvPr/>
          </p:nvSpPr>
          <p:spPr>
            <a:xfrm>
              <a:off x="3796207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5" name="Freeform: Shape 924">
              <a:extLst>
                <a:ext uri="{FF2B5EF4-FFF2-40B4-BE49-F238E27FC236}">
                  <a16:creationId xmlns:a16="http://schemas.microsoft.com/office/drawing/2014/main" id="{77339C66-A427-DFAF-E49C-23BE3A8AC9CA}"/>
                </a:ext>
              </a:extLst>
            </p:cNvPr>
            <p:cNvSpPr/>
            <p:nvPr/>
          </p:nvSpPr>
          <p:spPr>
            <a:xfrm>
              <a:off x="3833073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6" name="Freeform: Shape 925">
              <a:extLst>
                <a:ext uri="{FF2B5EF4-FFF2-40B4-BE49-F238E27FC236}">
                  <a16:creationId xmlns:a16="http://schemas.microsoft.com/office/drawing/2014/main" id="{A8E0C26F-38BB-F393-FDED-6A4D2ED38856}"/>
                </a:ext>
              </a:extLst>
            </p:cNvPr>
            <p:cNvSpPr/>
            <p:nvPr/>
          </p:nvSpPr>
          <p:spPr>
            <a:xfrm>
              <a:off x="3796207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7" name="Freeform: Shape 926">
              <a:extLst>
                <a:ext uri="{FF2B5EF4-FFF2-40B4-BE49-F238E27FC236}">
                  <a16:creationId xmlns:a16="http://schemas.microsoft.com/office/drawing/2014/main" id="{9E965E2C-11A9-07A8-CE8F-A4EC05015CCC}"/>
                </a:ext>
              </a:extLst>
            </p:cNvPr>
            <p:cNvSpPr/>
            <p:nvPr/>
          </p:nvSpPr>
          <p:spPr>
            <a:xfrm>
              <a:off x="3796207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8" name="Freeform: Shape 927">
              <a:extLst>
                <a:ext uri="{FF2B5EF4-FFF2-40B4-BE49-F238E27FC236}">
                  <a16:creationId xmlns:a16="http://schemas.microsoft.com/office/drawing/2014/main" id="{B592189E-7804-032B-BA91-99646C85EC11}"/>
                </a:ext>
              </a:extLst>
            </p:cNvPr>
            <p:cNvSpPr/>
            <p:nvPr/>
          </p:nvSpPr>
          <p:spPr>
            <a:xfrm>
              <a:off x="3833073" y="6360176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9" name="Freeform: Shape 928">
              <a:extLst>
                <a:ext uri="{FF2B5EF4-FFF2-40B4-BE49-F238E27FC236}">
                  <a16:creationId xmlns:a16="http://schemas.microsoft.com/office/drawing/2014/main" id="{C0B886F0-1946-5D27-D9D3-4236C00685C9}"/>
                </a:ext>
              </a:extLst>
            </p:cNvPr>
            <p:cNvSpPr/>
            <p:nvPr/>
          </p:nvSpPr>
          <p:spPr>
            <a:xfrm>
              <a:off x="3796207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0" name="Freeform: Shape 929">
              <a:extLst>
                <a:ext uri="{FF2B5EF4-FFF2-40B4-BE49-F238E27FC236}">
                  <a16:creationId xmlns:a16="http://schemas.microsoft.com/office/drawing/2014/main" id="{1E06B057-1820-718D-DCDB-6A816C71283C}"/>
                </a:ext>
              </a:extLst>
            </p:cNvPr>
            <p:cNvSpPr/>
            <p:nvPr/>
          </p:nvSpPr>
          <p:spPr>
            <a:xfrm>
              <a:off x="3839216" y="6538332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1" name="Freeform: Shape 930">
              <a:extLst>
                <a:ext uri="{FF2B5EF4-FFF2-40B4-BE49-F238E27FC236}">
                  <a16:creationId xmlns:a16="http://schemas.microsoft.com/office/drawing/2014/main" id="{1BA52D1C-CFC7-91DA-1BB9-D4738927E970}"/>
                </a:ext>
              </a:extLst>
            </p:cNvPr>
            <p:cNvSpPr/>
            <p:nvPr/>
          </p:nvSpPr>
          <p:spPr>
            <a:xfrm>
              <a:off x="3839216" y="6538332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2" name="Freeform: Shape 931">
              <a:extLst>
                <a:ext uri="{FF2B5EF4-FFF2-40B4-BE49-F238E27FC236}">
                  <a16:creationId xmlns:a16="http://schemas.microsoft.com/office/drawing/2014/main" id="{DA250259-80C6-957A-6D22-E41638951269}"/>
                </a:ext>
              </a:extLst>
            </p:cNvPr>
            <p:cNvSpPr/>
            <p:nvPr/>
          </p:nvSpPr>
          <p:spPr>
            <a:xfrm>
              <a:off x="3796207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3" name="Freeform: Shape 932">
              <a:extLst>
                <a:ext uri="{FF2B5EF4-FFF2-40B4-BE49-F238E27FC236}">
                  <a16:creationId xmlns:a16="http://schemas.microsoft.com/office/drawing/2014/main" id="{54FAE023-A456-A2BE-949B-EEBF55F260DC}"/>
                </a:ext>
              </a:extLst>
            </p:cNvPr>
            <p:cNvSpPr/>
            <p:nvPr/>
          </p:nvSpPr>
          <p:spPr>
            <a:xfrm>
              <a:off x="3833073" y="6704207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4" name="Freeform: Shape 933">
              <a:extLst>
                <a:ext uri="{FF2B5EF4-FFF2-40B4-BE49-F238E27FC236}">
                  <a16:creationId xmlns:a16="http://schemas.microsoft.com/office/drawing/2014/main" id="{6341B362-66A9-EA05-16BF-B18649695C94}"/>
                </a:ext>
              </a:extLst>
            </p:cNvPr>
            <p:cNvSpPr/>
            <p:nvPr/>
          </p:nvSpPr>
          <p:spPr>
            <a:xfrm>
              <a:off x="3796207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5" name="Freeform: Shape 934">
              <a:extLst>
                <a:ext uri="{FF2B5EF4-FFF2-40B4-BE49-F238E27FC236}">
                  <a16:creationId xmlns:a16="http://schemas.microsoft.com/office/drawing/2014/main" id="{3E434A83-4BF9-EE2D-DF33-9566A4CA6639}"/>
                </a:ext>
              </a:extLst>
            </p:cNvPr>
            <p:cNvSpPr/>
            <p:nvPr/>
          </p:nvSpPr>
          <p:spPr>
            <a:xfrm>
              <a:off x="3839216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6" name="Freeform: Shape 935">
              <a:extLst>
                <a:ext uri="{FF2B5EF4-FFF2-40B4-BE49-F238E27FC236}">
                  <a16:creationId xmlns:a16="http://schemas.microsoft.com/office/drawing/2014/main" id="{ADF30A9B-4548-C48A-348E-CD4944CFEDBB}"/>
                </a:ext>
              </a:extLst>
            </p:cNvPr>
            <p:cNvSpPr/>
            <p:nvPr/>
          </p:nvSpPr>
          <p:spPr>
            <a:xfrm>
              <a:off x="3839216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7" name="Freeform: Shape 936">
              <a:extLst>
                <a:ext uri="{FF2B5EF4-FFF2-40B4-BE49-F238E27FC236}">
                  <a16:creationId xmlns:a16="http://schemas.microsoft.com/office/drawing/2014/main" id="{C545BFFB-83F3-D144-C435-152B29E87C42}"/>
                </a:ext>
              </a:extLst>
            </p:cNvPr>
            <p:cNvSpPr/>
            <p:nvPr/>
          </p:nvSpPr>
          <p:spPr>
            <a:xfrm>
              <a:off x="3968244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8" name="Freeform: Shape 937">
              <a:extLst>
                <a:ext uri="{FF2B5EF4-FFF2-40B4-BE49-F238E27FC236}">
                  <a16:creationId xmlns:a16="http://schemas.microsoft.com/office/drawing/2014/main" id="{C39263B8-73D8-664D-5CBD-8C514D9FBDBB}"/>
                </a:ext>
              </a:extLst>
            </p:cNvPr>
            <p:cNvSpPr/>
            <p:nvPr/>
          </p:nvSpPr>
          <p:spPr>
            <a:xfrm>
              <a:off x="4011253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9" name="Freeform: Shape 938">
              <a:extLst>
                <a:ext uri="{FF2B5EF4-FFF2-40B4-BE49-F238E27FC236}">
                  <a16:creationId xmlns:a16="http://schemas.microsoft.com/office/drawing/2014/main" id="{48A93258-5372-1538-A0A8-D6CA6F42CF89}"/>
                </a:ext>
              </a:extLst>
            </p:cNvPr>
            <p:cNvSpPr/>
            <p:nvPr/>
          </p:nvSpPr>
          <p:spPr>
            <a:xfrm>
              <a:off x="4011253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0" name="Freeform: Shape 939">
              <a:extLst>
                <a:ext uri="{FF2B5EF4-FFF2-40B4-BE49-F238E27FC236}">
                  <a16:creationId xmlns:a16="http://schemas.microsoft.com/office/drawing/2014/main" id="{C7D92A81-A030-BA7D-D0F7-F9D96332E95E}"/>
                </a:ext>
              </a:extLst>
            </p:cNvPr>
            <p:cNvSpPr/>
            <p:nvPr/>
          </p:nvSpPr>
          <p:spPr>
            <a:xfrm>
              <a:off x="3968244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1" name="Freeform: Shape 940">
              <a:extLst>
                <a:ext uri="{FF2B5EF4-FFF2-40B4-BE49-F238E27FC236}">
                  <a16:creationId xmlns:a16="http://schemas.microsoft.com/office/drawing/2014/main" id="{CE135549-663C-B5F1-725F-BDE26ECA4344}"/>
                </a:ext>
              </a:extLst>
            </p:cNvPr>
            <p:cNvSpPr/>
            <p:nvPr/>
          </p:nvSpPr>
          <p:spPr>
            <a:xfrm>
              <a:off x="4011253" y="5678253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2" name="Freeform: Shape 941">
              <a:extLst>
                <a:ext uri="{FF2B5EF4-FFF2-40B4-BE49-F238E27FC236}">
                  <a16:creationId xmlns:a16="http://schemas.microsoft.com/office/drawing/2014/main" id="{6362252A-20F4-7211-C49D-D85E918BFE07}"/>
                </a:ext>
              </a:extLst>
            </p:cNvPr>
            <p:cNvSpPr/>
            <p:nvPr/>
          </p:nvSpPr>
          <p:spPr>
            <a:xfrm>
              <a:off x="4011253" y="5678253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3" name="Freeform: Shape 942">
              <a:extLst>
                <a:ext uri="{FF2B5EF4-FFF2-40B4-BE49-F238E27FC236}">
                  <a16:creationId xmlns:a16="http://schemas.microsoft.com/office/drawing/2014/main" id="{A1C8623C-0338-25F6-B63E-029CF4529E5D}"/>
                </a:ext>
              </a:extLst>
            </p:cNvPr>
            <p:cNvSpPr/>
            <p:nvPr/>
          </p:nvSpPr>
          <p:spPr>
            <a:xfrm>
              <a:off x="3968244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4" name="Freeform: Shape 943">
              <a:extLst>
                <a:ext uri="{FF2B5EF4-FFF2-40B4-BE49-F238E27FC236}">
                  <a16:creationId xmlns:a16="http://schemas.microsoft.com/office/drawing/2014/main" id="{CC417929-7BDF-DAE4-4FA5-BBE66196C419}"/>
                </a:ext>
              </a:extLst>
            </p:cNvPr>
            <p:cNvSpPr/>
            <p:nvPr/>
          </p:nvSpPr>
          <p:spPr>
            <a:xfrm>
              <a:off x="4005110" y="5844127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5" name="Freeform: Shape 944">
              <a:extLst>
                <a:ext uri="{FF2B5EF4-FFF2-40B4-BE49-F238E27FC236}">
                  <a16:creationId xmlns:a16="http://schemas.microsoft.com/office/drawing/2014/main" id="{FDF8E07C-8AD8-1E85-70DC-218410CE925D}"/>
                </a:ext>
              </a:extLst>
            </p:cNvPr>
            <p:cNvSpPr/>
            <p:nvPr/>
          </p:nvSpPr>
          <p:spPr>
            <a:xfrm>
              <a:off x="4140281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6" name="Freeform: Shape 945">
              <a:extLst>
                <a:ext uri="{FF2B5EF4-FFF2-40B4-BE49-F238E27FC236}">
                  <a16:creationId xmlns:a16="http://schemas.microsoft.com/office/drawing/2014/main" id="{8BF53BAA-EFA9-C640-0898-DAF2B0B695CE}"/>
                </a:ext>
              </a:extLst>
            </p:cNvPr>
            <p:cNvSpPr/>
            <p:nvPr/>
          </p:nvSpPr>
          <p:spPr>
            <a:xfrm>
              <a:off x="4140281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7" name="Freeform: Shape 946">
              <a:extLst>
                <a:ext uri="{FF2B5EF4-FFF2-40B4-BE49-F238E27FC236}">
                  <a16:creationId xmlns:a16="http://schemas.microsoft.com/office/drawing/2014/main" id="{1C92AD6A-6AEB-0163-03D0-7A293DEEC33D}"/>
                </a:ext>
              </a:extLst>
            </p:cNvPr>
            <p:cNvSpPr/>
            <p:nvPr/>
          </p:nvSpPr>
          <p:spPr>
            <a:xfrm>
              <a:off x="4177147" y="5844127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8" name="Freeform: Shape 947">
              <a:extLst>
                <a:ext uri="{FF2B5EF4-FFF2-40B4-BE49-F238E27FC236}">
                  <a16:creationId xmlns:a16="http://schemas.microsoft.com/office/drawing/2014/main" id="{26F10DC8-E858-6B08-8B7D-60C9F61351A5}"/>
                </a:ext>
              </a:extLst>
            </p:cNvPr>
            <p:cNvSpPr/>
            <p:nvPr/>
          </p:nvSpPr>
          <p:spPr>
            <a:xfrm>
              <a:off x="4140281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9" name="Freeform: Shape 948">
              <a:extLst>
                <a:ext uri="{FF2B5EF4-FFF2-40B4-BE49-F238E27FC236}">
                  <a16:creationId xmlns:a16="http://schemas.microsoft.com/office/drawing/2014/main" id="{88A95327-43DD-AAE2-B23E-8991AE4CCB0D}"/>
                </a:ext>
              </a:extLst>
            </p:cNvPr>
            <p:cNvSpPr/>
            <p:nvPr/>
          </p:nvSpPr>
          <p:spPr>
            <a:xfrm>
              <a:off x="4177147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0" name="Freeform: Shape 949">
              <a:extLst>
                <a:ext uri="{FF2B5EF4-FFF2-40B4-BE49-F238E27FC236}">
                  <a16:creationId xmlns:a16="http://schemas.microsoft.com/office/drawing/2014/main" id="{A02CEF5D-1368-6264-1BF4-3AD7C7C043D3}"/>
                </a:ext>
              </a:extLst>
            </p:cNvPr>
            <p:cNvSpPr/>
            <p:nvPr/>
          </p:nvSpPr>
          <p:spPr>
            <a:xfrm>
              <a:off x="4312318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1" name="Freeform: Shape 950">
              <a:extLst>
                <a:ext uri="{FF2B5EF4-FFF2-40B4-BE49-F238E27FC236}">
                  <a16:creationId xmlns:a16="http://schemas.microsoft.com/office/drawing/2014/main" id="{F57A2505-21EF-9E8E-9AC2-309B68DFA593}"/>
                </a:ext>
              </a:extLst>
            </p:cNvPr>
            <p:cNvSpPr/>
            <p:nvPr/>
          </p:nvSpPr>
          <p:spPr>
            <a:xfrm>
              <a:off x="4312318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2" name="Freeform: Shape 951">
              <a:extLst>
                <a:ext uri="{FF2B5EF4-FFF2-40B4-BE49-F238E27FC236}">
                  <a16:creationId xmlns:a16="http://schemas.microsoft.com/office/drawing/2014/main" id="{93141EAE-11D7-6D65-95FB-696D55F62BEF}"/>
                </a:ext>
              </a:extLst>
            </p:cNvPr>
            <p:cNvSpPr/>
            <p:nvPr/>
          </p:nvSpPr>
          <p:spPr>
            <a:xfrm>
              <a:off x="4312318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3" name="Freeform: Shape 952">
              <a:extLst>
                <a:ext uri="{FF2B5EF4-FFF2-40B4-BE49-F238E27FC236}">
                  <a16:creationId xmlns:a16="http://schemas.microsoft.com/office/drawing/2014/main" id="{BD5629D7-F0F8-D016-7020-FAE0059A5F90}"/>
                </a:ext>
              </a:extLst>
            </p:cNvPr>
            <p:cNvSpPr/>
            <p:nvPr/>
          </p:nvSpPr>
          <p:spPr>
            <a:xfrm>
              <a:off x="4484354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4" name="Freeform: Shape 953">
              <a:extLst>
                <a:ext uri="{FF2B5EF4-FFF2-40B4-BE49-F238E27FC236}">
                  <a16:creationId xmlns:a16="http://schemas.microsoft.com/office/drawing/2014/main" id="{610F24B2-367F-D2EE-7DA6-0303BA626E30}"/>
                </a:ext>
              </a:extLst>
            </p:cNvPr>
            <p:cNvSpPr/>
            <p:nvPr/>
          </p:nvSpPr>
          <p:spPr>
            <a:xfrm>
              <a:off x="4521222" y="5500095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5" name="Freeform: Shape 954">
              <a:extLst>
                <a:ext uri="{FF2B5EF4-FFF2-40B4-BE49-F238E27FC236}">
                  <a16:creationId xmlns:a16="http://schemas.microsoft.com/office/drawing/2014/main" id="{9ADE79E7-C3F1-D033-EEE8-86705109B04B}"/>
                </a:ext>
              </a:extLst>
            </p:cNvPr>
            <p:cNvSpPr/>
            <p:nvPr/>
          </p:nvSpPr>
          <p:spPr>
            <a:xfrm>
              <a:off x="4484354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6" name="Freeform: Shape 955">
              <a:extLst>
                <a:ext uri="{FF2B5EF4-FFF2-40B4-BE49-F238E27FC236}">
                  <a16:creationId xmlns:a16="http://schemas.microsoft.com/office/drawing/2014/main" id="{16CDA55A-AE4B-843D-849A-EF28A51EF5CC}"/>
                </a:ext>
              </a:extLst>
            </p:cNvPr>
            <p:cNvSpPr/>
            <p:nvPr/>
          </p:nvSpPr>
          <p:spPr>
            <a:xfrm>
              <a:off x="4484354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7" name="Freeform: Shape 956">
              <a:extLst>
                <a:ext uri="{FF2B5EF4-FFF2-40B4-BE49-F238E27FC236}">
                  <a16:creationId xmlns:a16="http://schemas.microsoft.com/office/drawing/2014/main" id="{EA44676E-BCA3-953F-527B-9065C4CBAD2D}"/>
                </a:ext>
              </a:extLst>
            </p:cNvPr>
            <p:cNvSpPr/>
            <p:nvPr/>
          </p:nvSpPr>
          <p:spPr>
            <a:xfrm>
              <a:off x="4521222" y="5844127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8" name="Freeform: Shape 957">
              <a:extLst>
                <a:ext uri="{FF2B5EF4-FFF2-40B4-BE49-F238E27FC236}">
                  <a16:creationId xmlns:a16="http://schemas.microsoft.com/office/drawing/2014/main" id="{CE329CD0-507B-6737-31D5-268E99B9E2A2}"/>
                </a:ext>
              </a:extLst>
            </p:cNvPr>
            <p:cNvSpPr/>
            <p:nvPr/>
          </p:nvSpPr>
          <p:spPr>
            <a:xfrm>
              <a:off x="4656391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9" name="Freeform: Shape 958">
              <a:extLst>
                <a:ext uri="{FF2B5EF4-FFF2-40B4-BE49-F238E27FC236}">
                  <a16:creationId xmlns:a16="http://schemas.microsoft.com/office/drawing/2014/main" id="{6F9D1DE3-0BDA-673C-288E-0EA25D63E6BF}"/>
                </a:ext>
              </a:extLst>
            </p:cNvPr>
            <p:cNvSpPr/>
            <p:nvPr/>
          </p:nvSpPr>
          <p:spPr>
            <a:xfrm>
              <a:off x="4693259" y="5328080"/>
              <a:ext cx="98301" cy="98294"/>
            </a:xfrm>
            <a:custGeom>
              <a:avLst/>
              <a:gdLst>
                <a:gd name="connsiteX0" fmla="*/ 98312 w 98301"/>
                <a:gd name="connsiteY0" fmla="*/ 49155 h 98294"/>
                <a:gd name="connsiteX1" fmla="*/ 49161 w 98301"/>
                <a:gd name="connsiteY1" fmla="*/ 98304 h 98294"/>
                <a:gd name="connsiteX2" fmla="*/ 10 w 98301"/>
                <a:gd name="connsiteY2" fmla="*/ 49155 h 98294"/>
                <a:gd name="connsiteX3" fmla="*/ 49161 w 98301"/>
                <a:gd name="connsiteY3" fmla="*/ 10 h 98294"/>
                <a:gd name="connsiteX4" fmla="*/ 98312 w 98301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5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5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0" name="Freeform: Shape 959">
              <a:extLst>
                <a:ext uri="{FF2B5EF4-FFF2-40B4-BE49-F238E27FC236}">
                  <a16:creationId xmlns:a16="http://schemas.microsoft.com/office/drawing/2014/main" id="{226B7680-F26C-7368-6064-6232EF8FA600}"/>
                </a:ext>
              </a:extLst>
            </p:cNvPr>
            <p:cNvSpPr/>
            <p:nvPr/>
          </p:nvSpPr>
          <p:spPr>
            <a:xfrm>
              <a:off x="4656391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1" name="Freeform: Shape 960">
              <a:extLst>
                <a:ext uri="{FF2B5EF4-FFF2-40B4-BE49-F238E27FC236}">
                  <a16:creationId xmlns:a16="http://schemas.microsoft.com/office/drawing/2014/main" id="{DAD5F18E-2A3C-E050-6BA3-13553C0D8FE3}"/>
                </a:ext>
              </a:extLst>
            </p:cNvPr>
            <p:cNvSpPr/>
            <p:nvPr/>
          </p:nvSpPr>
          <p:spPr>
            <a:xfrm>
              <a:off x="4656391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2" name="Freeform: Shape 961">
              <a:extLst>
                <a:ext uri="{FF2B5EF4-FFF2-40B4-BE49-F238E27FC236}">
                  <a16:creationId xmlns:a16="http://schemas.microsoft.com/office/drawing/2014/main" id="{1EFABC6D-550A-B6C6-6405-7CC421CCD271}"/>
                </a:ext>
              </a:extLst>
            </p:cNvPr>
            <p:cNvSpPr/>
            <p:nvPr/>
          </p:nvSpPr>
          <p:spPr>
            <a:xfrm>
              <a:off x="4693259" y="5672111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3" name="Freeform: Shape 962">
              <a:extLst>
                <a:ext uri="{FF2B5EF4-FFF2-40B4-BE49-F238E27FC236}">
                  <a16:creationId xmlns:a16="http://schemas.microsoft.com/office/drawing/2014/main" id="{C88EAD49-82F3-424D-FDC0-8B623B01D381}"/>
                </a:ext>
              </a:extLst>
            </p:cNvPr>
            <p:cNvSpPr/>
            <p:nvPr/>
          </p:nvSpPr>
          <p:spPr>
            <a:xfrm>
              <a:off x="4656391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4" name="Freeform: Shape 963">
              <a:extLst>
                <a:ext uri="{FF2B5EF4-FFF2-40B4-BE49-F238E27FC236}">
                  <a16:creationId xmlns:a16="http://schemas.microsoft.com/office/drawing/2014/main" id="{632E2B82-A506-2870-08A1-2D339E974BCB}"/>
                </a:ext>
              </a:extLst>
            </p:cNvPr>
            <p:cNvSpPr/>
            <p:nvPr/>
          </p:nvSpPr>
          <p:spPr>
            <a:xfrm>
              <a:off x="4693259" y="5844127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5" name="Freeform: Shape 964">
              <a:extLst>
                <a:ext uri="{FF2B5EF4-FFF2-40B4-BE49-F238E27FC236}">
                  <a16:creationId xmlns:a16="http://schemas.microsoft.com/office/drawing/2014/main" id="{BACF48E0-2893-3A2E-936F-4EFA6473F455}"/>
                </a:ext>
              </a:extLst>
            </p:cNvPr>
            <p:cNvSpPr/>
            <p:nvPr/>
          </p:nvSpPr>
          <p:spPr>
            <a:xfrm>
              <a:off x="4656391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6" name="Freeform: Shape 965">
              <a:extLst>
                <a:ext uri="{FF2B5EF4-FFF2-40B4-BE49-F238E27FC236}">
                  <a16:creationId xmlns:a16="http://schemas.microsoft.com/office/drawing/2014/main" id="{DA90EA5E-7D85-76FA-44D7-79DEAE2A5F15}"/>
                </a:ext>
              </a:extLst>
            </p:cNvPr>
            <p:cNvSpPr/>
            <p:nvPr/>
          </p:nvSpPr>
          <p:spPr>
            <a:xfrm>
              <a:off x="4693259" y="6016143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7" name="Freeform: Shape 966">
              <a:extLst>
                <a:ext uri="{FF2B5EF4-FFF2-40B4-BE49-F238E27FC236}">
                  <a16:creationId xmlns:a16="http://schemas.microsoft.com/office/drawing/2014/main" id="{1A56A981-2CB6-7916-15E5-39745230B7C2}"/>
                </a:ext>
              </a:extLst>
            </p:cNvPr>
            <p:cNvSpPr/>
            <p:nvPr/>
          </p:nvSpPr>
          <p:spPr>
            <a:xfrm>
              <a:off x="4656391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8" name="Freeform: Shape 967">
              <a:extLst>
                <a:ext uri="{FF2B5EF4-FFF2-40B4-BE49-F238E27FC236}">
                  <a16:creationId xmlns:a16="http://schemas.microsoft.com/office/drawing/2014/main" id="{A1D81AED-2E37-BCF1-924B-C1ABA6B2DDB5}"/>
                </a:ext>
              </a:extLst>
            </p:cNvPr>
            <p:cNvSpPr/>
            <p:nvPr/>
          </p:nvSpPr>
          <p:spPr>
            <a:xfrm>
              <a:off x="4656391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9" name="Freeform: Shape 968">
              <a:extLst>
                <a:ext uri="{FF2B5EF4-FFF2-40B4-BE49-F238E27FC236}">
                  <a16:creationId xmlns:a16="http://schemas.microsoft.com/office/drawing/2014/main" id="{223E4AF0-6196-D1D6-5264-D5961C882327}"/>
                </a:ext>
              </a:extLst>
            </p:cNvPr>
            <p:cNvSpPr/>
            <p:nvPr/>
          </p:nvSpPr>
          <p:spPr>
            <a:xfrm>
              <a:off x="4656391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0" name="Freeform: Shape 969">
              <a:extLst>
                <a:ext uri="{FF2B5EF4-FFF2-40B4-BE49-F238E27FC236}">
                  <a16:creationId xmlns:a16="http://schemas.microsoft.com/office/drawing/2014/main" id="{D13671BC-624A-4D87-25AE-32D6655E9F76}"/>
                </a:ext>
              </a:extLst>
            </p:cNvPr>
            <p:cNvSpPr/>
            <p:nvPr/>
          </p:nvSpPr>
          <p:spPr>
            <a:xfrm>
              <a:off x="4699401" y="6538332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1" name="Freeform: Shape 970">
              <a:extLst>
                <a:ext uri="{FF2B5EF4-FFF2-40B4-BE49-F238E27FC236}">
                  <a16:creationId xmlns:a16="http://schemas.microsoft.com/office/drawing/2014/main" id="{FC76E46B-3025-BB0D-DFA4-F9E0AF8282AE}"/>
                </a:ext>
              </a:extLst>
            </p:cNvPr>
            <p:cNvSpPr/>
            <p:nvPr/>
          </p:nvSpPr>
          <p:spPr>
            <a:xfrm>
              <a:off x="4699401" y="6538332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2" name="Freeform: Shape 971">
              <a:extLst>
                <a:ext uri="{FF2B5EF4-FFF2-40B4-BE49-F238E27FC236}">
                  <a16:creationId xmlns:a16="http://schemas.microsoft.com/office/drawing/2014/main" id="{43AC2B49-9924-9F5F-05BB-AB54E36E877F}"/>
                </a:ext>
              </a:extLst>
            </p:cNvPr>
            <p:cNvSpPr/>
            <p:nvPr/>
          </p:nvSpPr>
          <p:spPr>
            <a:xfrm>
              <a:off x="4656391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3" name="Freeform: Shape 972">
              <a:extLst>
                <a:ext uri="{FF2B5EF4-FFF2-40B4-BE49-F238E27FC236}">
                  <a16:creationId xmlns:a16="http://schemas.microsoft.com/office/drawing/2014/main" id="{1CEF7648-540D-96A1-D2C1-CBCBF206A386}"/>
                </a:ext>
              </a:extLst>
            </p:cNvPr>
            <p:cNvSpPr/>
            <p:nvPr/>
          </p:nvSpPr>
          <p:spPr>
            <a:xfrm>
              <a:off x="4699401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4" name="Freeform: Shape 973">
              <a:extLst>
                <a:ext uri="{FF2B5EF4-FFF2-40B4-BE49-F238E27FC236}">
                  <a16:creationId xmlns:a16="http://schemas.microsoft.com/office/drawing/2014/main" id="{169E0C11-87CA-E075-E69B-59DF51D03258}"/>
                </a:ext>
              </a:extLst>
            </p:cNvPr>
            <p:cNvSpPr/>
            <p:nvPr/>
          </p:nvSpPr>
          <p:spPr>
            <a:xfrm>
              <a:off x="4699401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5" name="Freeform: Shape 974">
              <a:extLst>
                <a:ext uri="{FF2B5EF4-FFF2-40B4-BE49-F238E27FC236}">
                  <a16:creationId xmlns:a16="http://schemas.microsoft.com/office/drawing/2014/main" id="{3ECCA8C6-27D7-673A-D3FC-4F1EFE03680A}"/>
                </a:ext>
              </a:extLst>
            </p:cNvPr>
            <p:cNvSpPr/>
            <p:nvPr/>
          </p:nvSpPr>
          <p:spPr>
            <a:xfrm>
              <a:off x="4656391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6" name="Freeform: Shape 975">
              <a:extLst>
                <a:ext uri="{FF2B5EF4-FFF2-40B4-BE49-F238E27FC236}">
                  <a16:creationId xmlns:a16="http://schemas.microsoft.com/office/drawing/2014/main" id="{15697EE8-8003-68EA-F9E7-5B221C5E2EF3}"/>
                </a:ext>
              </a:extLst>
            </p:cNvPr>
            <p:cNvSpPr/>
            <p:nvPr/>
          </p:nvSpPr>
          <p:spPr>
            <a:xfrm>
              <a:off x="4693259" y="6876223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7" name="Freeform: Shape 976">
              <a:extLst>
                <a:ext uri="{FF2B5EF4-FFF2-40B4-BE49-F238E27FC236}">
                  <a16:creationId xmlns:a16="http://schemas.microsoft.com/office/drawing/2014/main" id="{60F201E5-532D-AF57-9F90-11DABE83EB5F}"/>
                </a:ext>
              </a:extLst>
            </p:cNvPr>
            <p:cNvSpPr/>
            <p:nvPr/>
          </p:nvSpPr>
          <p:spPr>
            <a:xfrm>
              <a:off x="4828428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8" name="Freeform: Shape 977">
              <a:extLst>
                <a:ext uri="{FF2B5EF4-FFF2-40B4-BE49-F238E27FC236}">
                  <a16:creationId xmlns:a16="http://schemas.microsoft.com/office/drawing/2014/main" id="{D707CD82-785E-D626-CEE7-CC5E1BFCBAEC}"/>
                </a:ext>
              </a:extLst>
            </p:cNvPr>
            <p:cNvSpPr/>
            <p:nvPr/>
          </p:nvSpPr>
          <p:spPr>
            <a:xfrm>
              <a:off x="4828428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9" name="Freeform: Shape 978">
              <a:extLst>
                <a:ext uri="{FF2B5EF4-FFF2-40B4-BE49-F238E27FC236}">
                  <a16:creationId xmlns:a16="http://schemas.microsoft.com/office/drawing/2014/main" id="{EAC39BFC-7B45-7D67-CBB0-F38051B11B9A}"/>
                </a:ext>
              </a:extLst>
            </p:cNvPr>
            <p:cNvSpPr/>
            <p:nvPr/>
          </p:nvSpPr>
          <p:spPr>
            <a:xfrm>
              <a:off x="4865296" y="5500095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0" name="Freeform: Shape 979">
              <a:extLst>
                <a:ext uri="{FF2B5EF4-FFF2-40B4-BE49-F238E27FC236}">
                  <a16:creationId xmlns:a16="http://schemas.microsoft.com/office/drawing/2014/main" id="{B3EDB34E-ED8A-1DBC-47F4-86BD9233A2AA}"/>
                </a:ext>
              </a:extLst>
            </p:cNvPr>
            <p:cNvSpPr/>
            <p:nvPr/>
          </p:nvSpPr>
          <p:spPr>
            <a:xfrm>
              <a:off x="4828428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1" name="Freeform: Shape 980">
              <a:extLst>
                <a:ext uri="{FF2B5EF4-FFF2-40B4-BE49-F238E27FC236}">
                  <a16:creationId xmlns:a16="http://schemas.microsoft.com/office/drawing/2014/main" id="{CA6885C6-CD4C-F013-5A8E-55E966BD0156}"/>
                </a:ext>
              </a:extLst>
            </p:cNvPr>
            <p:cNvSpPr/>
            <p:nvPr/>
          </p:nvSpPr>
          <p:spPr>
            <a:xfrm>
              <a:off x="4865296" y="5672111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2" name="Freeform: Shape 981">
              <a:extLst>
                <a:ext uri="{FF2B5EF4-FFF2-40B4-BE49-F238E27FC236}">
                  <a16:creationId xmlns:a16="http://schemas.microsoft.com/office/drawing/2014/main" id="{51150C57-0251-6E5A-65B9-DC23597026E8}"/>
                </a:ext>
              </a:extLst>
            </p:cNvPr>
            <p:cNvSpPr/>
            <p:nvPr/>
          </p:nvSpPr>
          <p:spPr>
            <a:xfrm>
              <a:off x="4828428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3" name="Freeform: Shape 982">
              <a:extLst>
                <a:ext uri="{FF2B5EF4-FFF2-40B4-BE49-F238E27FC236}">
                  <a16:creationId xmlns:a16="http://schemas.microsoft.com/office/drawing/2014/main" id="{8322282F-AB8E-3623-2F96-CAEB5B0FFF85}"/>
                </a:ext>
              </a:extLst>
            </p:cNvPr>
            <p:cNvSpPr/>
            <p:nvPr/>
          </p:nvSpPr>
          <p:spPr>
            <a:xfrm>
              <a:off x="4865296" y="5844127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4" name="Freeform: Shape 983">
              <a:extLst>
                <a:ext uri="{FF2B5EF4-FFF2-40B4-BE49-F238E27FC236}">
                  <a16:creationId xmlns:a16="http://schemas.microsoft.com/office/drawing/2014/main" id="{A17F6CF2-CD52-ED97-4B79-2D30AF36DAFB}"/>
                </a:ext>
              </a:extLst>
            </p:cNvPr>
            <p:cNvSpPr/>
            <p:nvPr/>
          </p:nvSpPr>
          <p:spPr>
            <a:xfrm>
              <a:off x="4828428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5" name="Freeform: Shape 984">
              <a:extLst>
                <a:ext uri="{FF2B5EF4-FFF2-40B4-BE49-F238E27FC236}">
                  <a16:creationId xmlns:a16="http://schemas.microsoft.com/office/drawing/2014/main" id="{8F71A327-FC2A-21C2-C8E8-E6A1A7B3DA09}"/>
                </a:ext>
              </a:extLst>
            </p:cNvPr>
            <p:cNvSpPr/>
            <p:nvPr/>
          </p:nvSpPr>
          <p:spPr>
            <a:xfrm>
              <a:off x="4828428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6" name="Freeform: Shape 985">
              <a:extLst>
                <a:ext uri="{FF2B5EF4-FFF2-40B4-BE49-F238E27FC236}">
                  <a16:creationId xmlns:a16="http://schemas.microsoft.com/office/drawing/2014/main" id="{E075D053-E08A-A12E-A95B-28016282DEE1}"/>
                </a:ext>
              </a:extLst>
            </p:cNvPr>
            <p:cNvSpPr/>
            <p:nvPr/>
          </p:nvSpPr>
          <p:spPr>
            <a:xfrm>
              <a:off x="4865296" y="6188160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7" name="Freeform: Shape 986">
              <a:extLst>
                <a:ext uri="{FF2B5EF4-FFF2-40B4-BE49-F238E27FC236}">
                  <a16:creationId xmlns:a16="http://schemas.microsoft.com/office/drawing/2014/main" id="{0CB02218-290E-5B40-F55B-EE47F68BA0DF}"/>
                </a:ext>
              </a:extLst>
            </p:cNvPr>
            <p:cNvSpPr/>
            <p:nvPr/>
          </p:nvSpPr>
          <p:spPr>
            <a:xfrm>
              <a:off x="4828428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8" name="Freeform: Shape 987">
              <a:extLst>
                <a:ext uri="{FF2B5EF4-FFF2-40B4-BE49-F238E27FC236}">
                  <a16:creationId xmlns:a16="http://schemas.microsoft.com/office/drawing/2014/main" id="{5AE13BE0-DA2B-6C05-002F-759F0647A196}"/>
                </a:ext>
              </a:extLst>
            </p:cNvPr>
            <p:cNvSpPr/>
            <p:nvPr/>
          </p:nvSpPr>
          <p:spPr>
            <a:xfrm>
              <a:off x="4865296" y="6360176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9" name="Freeform: Shape 988">
              <a:extLst>
                <a:ext uri="{FF2B5EF4-FFF2-40B4-BE49-F238E27FC236}">
                  <a16:creationId xmlns:a16="http://schemas.microsoft.com/office/drawing/2014/main" id="{FB43D217-DF13-0888-1EF5-4D7E3033E8F5}"/>
                </a:ext>
              </a:extLst>
            </p:cNvPr>
            <p:cNvSpPr/>
            <p:nvPr/>
          </p:nvSpPr>
          <p:spPr>
            <a:xfrm>
              <a:off x="4828428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0" name="Freeform: Shape 989">
              <a:extLst>
                <a:ext uri="{FF2B5EF4-FFF2-40B4-BE49-F238E27FC236}">
                  <a16:creationId xmlns:a16="http://schemas.microsoft.com/office/drawing/2014/main" id="{CEA2D51E-F502-BACB-8692-0C0B14A68273}"/>
                </a:ext>
              </a:extLst>
            </p:cNvPr>
            <p:cNvSpPr/>
            <p:nvPr/>
          </p:nvSpPr>
          <p:spPr>
            <a:xfrm>
              <a:off x="4828428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1" name="Freeform: Shape 990">
              <a:extLst>
                <a:ext uri="{FF2B5EF4-FFF2-40B4-BE49-F238E27FC236}">
                  <a16:creationId xmlns:a16="http://schemas.microsoft.com/office/drawing/2014/main" id="{DBDA5D0B-E4EB-724F-77CB-FF81CF5B2D6A}"/>
                </a:ext>
              </a:extLst>
            </p:cNvPr>
            <p:cNvSpPr/>
            <p:nvPr/>
          </p:nvSpPr>
          <p:spPr>
            <a:xfrm>
              <a:off x="4865296" y="6704207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2" name="Freeform: Shape 991">
              <a:extLst>
                <a:ext uri="{FF2B5EF4-FFF2-40B4-BE49-F238E27FC236}">
                  <a16:creationId xmlns:a16="http://schemas.microsoft.com/office/drawing/2014/main" id="{A57020B9-7864-501D-6B5E-9194CC22C64C}"/>
                </a:ext>
              </a:extLst>
            </p:cNvPr>
            <p:cNvSpPr/>
            <p:nvPr/>
          </p:nvSpPr>
          <p:spPr>
            <a:xfrm>
              <a:off x="4828428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3" name="Freeform: Shape 992">
              <a:extLst>
                <a:ext uri="{FF2B5EF4-FFF2-40B4-BE49-F238E27FC236}">
                  <a16:creationId xmlns:a16="http://schemas.microsoft.com/office/drawing/2014/main" id="{3FE7C142-418E-0201-DA43-CE5187CFF123}"/>
                </a:ext>
              </a:extLst>
            </p:cNvPr>
            <p:cNvSpPr/>
            <p:nvPr/>
          </p:nvSpPr>
          <p:spPr>
            <a:xfrm>
              <a:off x="4865296" y="6876223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4" name="Freeform: Shape 993">
              <a:extLst>
                <a:ext uri="{FF2B5EF4-FFF2-40B4-BE49-F238E27FC236}">
                  <a16:creationId xmlns:a16="http://schemas.microsoft.com/office/drawing/2014/main" id="{6143DA99-06CE-3D2A-AE03-2E6DE1274627}"/>
                </a:ext>
              </a:extLst>
            </p:cNvPr>
            <p:cNvSpPr/>
            <p:nvPr/>
          </p:nvSpPr>
          <p:spPr>
            <a:xfrm>
              <a:off x="5178957" y="5282600"/>
              <a:ext cx="1393534" cy="1737394"/>
            </a:xfrm>
            <a:custGeom>
              <a:avLst/>
              <a:gdLst>
                <a:gd name="connsiteX0" fmla="*/ 0 w 1393534"/>
                <a:gd name="connsiteY0" fmla="*/ 0 h 1737394"/>
                <a:gd name="connsiteX1" fmla="*/ 1393534 w 1393534"/>
                <a:gd name="connsiteY1" fmla="*/ 0 h 1737394"/>
                <a:gd name="connsiteX2" fmla="*/ 1393534 w 1393534"/>
                <a:gd name="connsiteY2" fmla="*/ 1737394 h 1737394"/>
                <a:gd name="connsiteX3" fmla="*/ 0 w 1393534"/>
                <a:gd name="connsiteY3" fmla="*/ 1737394 h 1737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93534" h="1737394">
                  <a:moveTo>
                    <a:pt x="0" y="0"/>
                  </a:moveTo>
                  <a:lnTo>
                    <a:pt x="1393534" y="0"/>
                  </a:lnTo>
                  <a:lnTo>
                    <a:pt x="1393534" y="1737394"/>
                  </a:lnTo>
                  <a:lnTo>
                    <a:pt x="0" y="1737394"/>
                  </a:lnTo>
                  <a:close/>
                </a:path>
              </a:pathLst>
            </a:custGeom>
            <a:solidFill>
              <a:srgbClr val="FFFFFF"/>
            </a:solidFill>
            <a:ln w="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5" name="Freeform: Shape 994">
              <a:extLst>
                <a:ext uri="{FF2B5EF4-FFF2-40B4-BE49-F238E27FC236}">
                  <a16:creationId xmlns:a16="http://schemas.microsoft.com/office/drawing/2014/main" id="{16B9C9CA-D63B-9D38-432E-498B17A30EF2}"/>
                </a:ext>
              </a:extLst>
            </p:cNvPr>
            <p:cNvSpPr/>
            <p:nvPr/>
          </p:nvSpPr>
          <p:spPr>
            <a:xfrm>
              <a:off x="5187575" y="5291217"/>
              <a:ext cx="172037" cy="172016"/>
            </a:xfrm>
            <a:custGeom>
              <a:avLst/>
              <a:gdLst>
                <a:gd name="connsiteX0" fmla="*/ 10 w 172037"/>
                <a:gd name="connsiteY0" fmla="*/ 10 h 172016"/>
                <a:gd name="connsiteX1" fmla="*/ 172047 w 172037"/>
                <a:gd name="connsiteY1" fmla="*/ 10 h 172016"/>
                <a:gd name="connsiteX2" fmla="*/ 172047 w 172037"/>
                <a:gd name="connsiteY2" fmla="*/ 172026 h 172016"/>
                <a:gd name="connsiteX3" fmla="*/ 10 w 172037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6" name="Freeform: Shape 995">
              <a:extLst>
                <a:ext uri="{FF2B5EF4-FFF2-40B4-BE49-F238E27FC236}">
                  <a16:creationId xmlns:a16="http://schemas.microsoft.com/office/drawing/2014/main" id="{BA5071A0-8654-23F0-DEE9-5B203FC50A81}"/>
                </a:ext>
              </a:extLst>
            </p:cNvPr>
            <p:cNvSpPr/>
            <p:nvPr/>
          </p:nvSpPr>
          <p:spPr>
            <a:xfrm>
              <a:off x="5230584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7" name="Freeform: Shape 996">
              <a:extLst>
                <a:ext uri="{FF2B5EF4-FFF2-40B4-BE49-F238E27FC236}">
                  <a16:creationId xmlns:a16="http://schemas.microsoft.com/office/drawing/2014/main" id="{D083EE29-CF68-D9ED-253A-1AE9D287A706}"/>
                </a:ext>
              </a:extLst>
            </p:cNvPr>
            <p:cNvSpPr/>
            <p:nvPr/>
          </p:nvSpPr>
          <p:spPr>
            <a:xfrm>
              <a:off x="5230584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8" name="Freeform: Shape 997">
              <a:extLst>
                <a:ext uri="{FF2B5EF4-FFF2-40B4-BE49-F238E27FC236}">
                  <a16:creationId xmlns:a16="http://schemas.microsoft.com/office/drawing/2014/main" id="{3DEC780E-083A-C942-9434-0339E813CAA9}"/>
                </a:ext>
              </a:extLst>
            </p:cNvPr>
            <p:cNvSpPr/>
            <p:nvPr/>
          </p:nvSpPr>
          <p:spPr>
            <a:xfrm>
              <a:off x="5187575" y="5463233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9" name="Freeform: Shape 998">
              <a:extLst>
                <a:ext uri="{FF2B5EF4-FFF2-40B4-BE49-F238E27FC236}">
                  <a16:creationId xmlns:a16="http://schemas.microsoft.com/office/drawing/2014/main" id="{4FA32829-C1AA-8A30-0E33-9D124D1DD163}"/>
                </a:ext>
              </a:extLst>
            </p:cNvPr>
            <p:cNvSpPr/>
            <p:nvPr/>
          </p:nvSpPr>
          <p:spPr>
            <a:xfrm>
              <a:off x="5187575" y="5635249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0" name="Freeform: Shape 999">
              <a:extLst>
                <a:ext uri="{FF2B5EF4-FFF2-40B4-BE49-F238E27FC236}">
                  <a16:creationId xmlns:a16="http://schemas.microsoft.com/office/drawing/2014/main" id="{41CCE29F-EDAA-1144-77B6-3D582384C719}"/>
                </a:ext>
              </a:extLst>
            </p:cNvPr>
            <p:cNvSpPr/>
            <p:nvPr/>
          </p:nvSpPr>
          <p:spPr>
            <a:xfrm>
              <a:off x="5224442" y="5672111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1" name="Freeform: Shape 1000">
              <a:extLst>
                <a:ext uri="{FF2B5EF4-FFF2-40B4-BE49-F238E27FC236}">
                  <a16:creationId xmlns:a16="http://schemas.microsoft.com/office/drawing/2014/main" id="{88E7704C-DB0B-4EEF-D0C4-2FAE1BE37714}"/>
                </a:ext>
              </a:extLst>
            </p:cNvPr>
            <p:cNvSpPr/>
            <p:nvPr/>
          </p:nvSpPr>
          <p:spPr>
            <a:xfrm>
              <a:off x="5187575" y="5807265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2" name="Freeform: Shape 1001">
              <a:extLst>
                <a:ext uri="{FF2B5EF4-FFF2-40B4-BE49-F238E27FC236}">
                  <a16:creationId xmlns:a16="http://schemas.microsoft.com/office/drawing/2014/main" id="{3990C71B-0AD9-CC6A-529F-098F3519A803}"/>
                </a:ext>
              </a:extLst>
            </p:cNvPr>
            <p:cNvSpPr/>
            <p:nvPr/>
          </p:nvSpPr>
          <p:spPr>
            <a:xfrm>
              <a:off x="5224442" y="5844127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3" name="Freeform: Shape 1002">
              <a:extLst>
                <a:ext uri="{FF2B5EF4-FFF2-40B4-BE49-F238E27FC236}">
                  <a16:creationId xmlns:a16="http://schemas.microsoft.com/office/drawing/2014/main" id="{1DD669AC-3F69-65EF-4E65-8459B2FFCE59}"/>
                </a:ext>
              </a:extLst>
            </p:cNvPr>
            <p:cNvSpPr/>
            <p:nvPr/>
          </p:nvSpPr>
          <p:spPr>
            <a:xfrm>
              <a:off x="5187575" y="5979281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4" name="Freeform: Shape 1003">
              <a:extLst>
                <a:ext uri="{FF2B5EF4-FFF2-40B4-BE49-F238E27FC236}">
                  <a16:creationId xmlns:a16="http://schemas.microsoft.com/office/drawing/2014/main" id="{38D5F897-3034-A5DA-7634-8EB0BF914221}"/>
                </a:ext>
              </a:extLst>
            </p:cNvPr>
            <p:cNvSpPr/>
            <p:nvPr/>
          </p:nvSpPr>
          <p:spPr>
            <a:xfrm>
              <a:off x="5224442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5" name="Freeform: Shape 1004">
              <a:extLst>
                <a:ext uri="{FF2B5EF4-FFF2-40B4-BE49-F238E27FC236}">
                  <a16:creationId xmlns:a16="http://schemas.microsoft.com/office/drawing/2014/main" id="{DF007421-E68D-3964-508D-CABF67956DEB}"/>
                </a:ext>
              </a:extLst>
            </p:cNvPr>
            <p:cNvSpPr/>
            <p:nvPr/>
          </p:nvSpPr>
          <p:spPr>
            <a:xfrm>
              <a:off x="5187575" y="6151297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6" name="Freeform: Shape 1005">
              <a:extLst>
                <a:ext uri="{FF2B5EF4-FFF2-40B4-BE49-F238E27FC236}">
                  <a16:creationId xmlns:a16="http://schemas.microsoft.com/office/drawing/2014/main" id="{00117EE1-3DAA-03EA-A86E-CBE41FF1F15F}"/>
                </a:ext>
              </a:extLst>
            </p:cNvPr>
            <p:cNvSpPr/>
            <p:nvPr/>
          </p:nvSpPr>
          <p:spPr>
            <a:xfrm>
              <a:off x="5187575" y="6323313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7" name="Freeform: Shape 1006">
              <a:extLst>
                <a:ext uri="{FF2B5EF4-FFF2-40B4-BE49-F238E27FC236}">
                  <a16:creationId xmlns:a16="http://schemas.microsoft.com/office/drawing/2014/main" id="{6E94DD32-6716-DA92-F3AF-190C20A7ECE9}"/>
                </a:ext>
              </a:extLst>
            </p:cNvPr>
            <p:cNvSpPr/>
            <p:nvPr/>
          </p:nvSpPr>
          <p:spPr>
            <a:xfrm>
              <a:off x="5224442" y="6360176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8" name="Freeform: Shape 1007">
              <a:extLst>
                <a:ext uri="{FF2B5EF4-FFF2-40B4-BE49-F238E27FC236}">
                  <a16:creationId xmlns:a16="http://schemas.microsoft.com/office/drawing/2014/main" id="{1CDA4D99-361B-016F-8D7C-A0644A79550D}"/>
                </a:ext>
              </a:extLst>
            </p:cNvPr>
            <p:cNvSpPr/>
            <p:nvPr/>
          </p:nvSpPr>
          <p:spPr>
            <a:xfrm>
              <a:off x="5187575" y="6495328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9" name="Freeform: Shape 1008">
              <a:extLst>
                <a:ext uri="{FF2B5EF4-FFF2-40B4-BE49-F238E27FC236}">
                  <a16:creationId xmlns:a16="http://schemas.microsoft.com/office/drawing/2014/main" id="{AD968DB6-7302-3C81-B316-107EDBB17A6E}"/>
                </a:ext>
              </a:extLst>
            </p:cNvPr>
            <p:cNvSpPr/>
            <p:nvPr/>
          </p:nvSpPr>
          <p:spPr>
            <a:xfrm>
              <a:off x="5230584" y="6538332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0" name="Freeform: Shape 1009">
              <a:extLst>
                <a:ext uri="{FF2B5EF4-FFF2-40B4-BE49-F238E27FC236}">
                  <a16:creationId xmlns:a16="http://schemas.microsoft.com/office/drawing/2014/main" id="{2D74F32A-B517-48CF-709D-4C8C05A76D8A}"/>
                </a:ext>
              </a:extLst>
            </p:cNvPr>
            <p:cNvSpPr/>
            <p:nvPr/>
          </p:nvSpPr>
          <p:spPr>
            <a:xfrm>
              <a:off x="5230584" y="6538332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1" name="Freeform: Shape 1010">
              <a:extLst>
                <a:ext uri="{FF2B5EF4-FFF2-40B4-BE49-F238E27FC236}">
                  <a16:creationId xmlns:a16="http://schemas.microsoft.com/office/drawing/2014/main" id="{0524ABD0-51D2-646E-23CE-695AFD479EE3}"/>
                </a:ext>
              </a:extLst>
            </p:cNvPr>
            <p:cNvSpPr/>
            <p:nvPr/>
          </p:nvSpPr>
          <p:spPr>
            <a:xfrm>
              <a:off x="5187575" y="6667344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2" name="Freeform: Shape 1011">
              <a:extLst>
                <a:ext uri="{FF2B5EF4-FFF2-40B4-BE49-F238E27FC236}">
                  <a16:creationId xmlns:a16="http://schemas.microsoft.com/office/drawing/2014/main" id="{05AC2D3F-7FCD-6D7C-F000-A56AE427F596}"/>
                </a:ext>
              </a:extLst>
            </p:cNvPr>
            <p:cNvSpPr/>
            <p:nvPr/>
          </p:nvSpPr>
          <p:spPr>
            <a:xfrm>
              <a:off x="5224442" y="6704207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3" name="Freeform: Shape 1012">
              <a:extLst>
                <a:ext uri="{FF2B5EF4-FFF2-40B4-BE49-F238E27FC236}">
                  <a16:creationId xmlns:a16="http://schemas.microsoft.com/office/drawing/2014/main" id="{D6889378-BAC1-3DB7-A027-17EE02C56A1A}"/>
                </a:ext>
              </a:extLst>
            </p:cNvPr>
            <p:cNvSpPr/>
            <p:nvPr/>
          </p:nvSpPr>
          <p:spPr>
            <a:xfrm>
              <a:off x="5187575" y="6839360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4" name="Freeform: Shape 1013">
              <a:extLst>
                <a:ext uri="{FF2B5EF4-FFF2-40B4-BE49-F238E27FC236}">
                  <a16:creationId xmlns:a16="http://schemas.microsoft.com/office/drawing/2014/main" id="{4E9F17FA-A754-36A9-025A-A662F771E7EB}"/>
                </a:ext>
              </a:extLst>
            </p:cNvPr>
            <p:cNvSpPr/>
            <p:nvPr/>
          </p:nvSpPr>
          <p:spPr>
            <a:xfrm>
              <a:off x="5230584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5" name="Freeform: Shape 1014">
              <a:extLst>
                <a:ext uri="{FF2B5EF4-FFF2-40B4-BE49-F238E27FC236}">
                  <a16:creationId xmlns:a16="http://schemas.microsoft.com/office/drawing/2014/main" id="{6B8ED784-F6CA-F246-8ABA-5F386F2AE6CD}"/>
                </a:ext>
              </a:extLst>
            </p:cNvPr>
            <p:cNvSpPr/>
            <p:nvPr/>
          </p:nvSpPr>
          <p:spPr>
            <a:xfrm>
              <a:off x="5230584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6" name="Freeform: Shape 1015">
              <a:extLst>
                <a:ext uri="{FF2B5EF4-FFF2-40B4-BE49-F238E27FC236}">
                  <a16:creationId xmlns:a16="http://schemas.microsoft.com/office/drawing/2014/main" id="{050D1365-74C7-0D99-7D46-7B9457E10AF9}"/>
                </a:ext>
              </a:extLst>
            </p:cNvPr>
            <p:cNvSpPr/>
            <p:nvPr/>
          </p:nvSpPr>
          <p:spPr>
            <a:xfrm>
              <a:off x="5359613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7" name="Freeform: Shape 1016">
              <a:extLst>
                <a:ext uri="{FF2B5EF4-FFF2-40B4-BE49-F238E27FC236}">
                  <a16:creationId xmlns:a16="http://schemas.microsoft.com/office/drawing/2014/main" id="{DE48C214-98F7-F6C3-CC4B-1CC723277953}"/>
                </a:ext>
              </a:extLst>
            </p:cNvPr>
            <p:cNvSpPr/>
            <p:nvPr/>
          </p:nvSpPr>
          <p:spPr>
            <a:xfrm>
              <a:off x="5402622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8" name="Freeform: Shape 1017">
              <a:extLst>
                <a:ext uri="{FF2B5EF4-FFF2-40B4-BE49-F238E27FC236}">
                  <a16:creationId xmlns:a16="http://schemas.microsoft.com/office/drawing/2014/main" id="{965E25D2-7B1C-BD62-2934-0F2BD9191557}"/>
                </a:ext>
              </a:extLst>
            </p:cNvPr>
            <p:cNvSpPr/>
            <p:nvPr/>
          </p:nvSpPr>
          <p:spPr>
            <a:xfrm>
              <a:off x="5402622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9" name="Freeform: Shape 1018">
              <a:extLst>
                <a:ext uri="{FF2B5EF4-FFF2-40B4-BE49-F238E27FC236}">
                  <a16:creationId xmlns:a16="http://schemas.microsoft.com/office/drawing/2014/main" id="{19519024-99DD-E89E-2ACE-964C6146DE08}"/>
                </a:ext>
              </a:extLst>
            </p:cNvPr>
            <p:cNvSpPr/>
            <p:nvPr/>
          </p:nvSpPr>
          <p:spPr>
            <a:xfrm>
              <a:off x="5359613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0" name="Freeform: Shape 1019">
              <a:extLst>
                <a:ext uri="{FF2B5EF4-FFF2-40B4-BE49-F238E27FC236}">
                  <a16:creationId xmlns:a16="http://schemas.microsoft.com/office/drawing/2014/main" id="{18326AD6-AD02-A410-EF8C-9D8E15EAFEA3}"/>
                </a:ext>
              </a:extLst>
            </p:cNvPr>
            <p:cNvSpPr/>
            <p:nvPr/>
          </p:nvSpPr>
          <p:spPr>
            <a:xfrm>
              <a:off x="5396479" y="5500095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1" name="Freeform: Shape 1020">
              <a:extLst>
                <a:ext uri="{FF2B5EF4-FFF2-40B4-BE49-F238E27FC236}">
                  <a16:creationId xmlns:a16="http://schemas.microsoft.com/office/drawing/2014/main" id="{EDC14474-42B6-894B-FA04-652CACAA94B9}"/>
                </a:ext>
              </a:extLst>
            </p:cNvPr>
            <p:cNvSpPr/>
            <p:nvPr/>
          </p:nvSpPr>
          <p:spPr>
            <a:xfrm>
              <a:off x="5359613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2" name="Freeform: Shape 1021">
              <a:extLst>
                <a:ext uri="{FF2B5EF4-FFF2-40B4-BE49-F238E27FC236}">
                  <a16:creationId xmlns:a16="http://schemas.microsoft.com/office/drawing/2014/main" id="{79F6E423-C307-F6CC-98B2-FDFE10042F54}"/>
                </a:ext>
              </a:extLst>
            </p:cNvPr>
            <p:cNvSpPr/>
            <p:nvPr/>
          </p:nvSpPr>
          <p:spPr>
            <a:xfrm>
              <a:off x="5396479" y="5672111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3" name="Freeform: Shape 1022">
              <a:extLst>
                <a:ext uri="{FF2B5EF4-FFF2-40B4-BE49-F238E27FC236}">
                  <a16:creationId xmlns:a16="http://schemas.microsoft.com/office/drawing/2014/main" id="{36A0169F-D1B4-02C4-757D-07DB4EA6486C}"/>
                </a:ext>
              </a:extLst>
            </p:cNvPr>
            <p:cNvSpPr/>
            <p:nvPr/>
          </p:nvSpPr>
          <p:spPr>
            <a:xfrm>
              <a:off x="5359613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4" name="Freeform: Shape 1023">
              <a:extLst>
                <a:ext uri="{FF2B5EF4-FFF2-40B4-BE49-F238E27FC236}">
                  <a16:creationId xmlns:a16="http://schemas.microsoft.com/office/drawing/2014/main" id="{DBDA4234-CB97-F0F7-B5F0-2DDF09FDD003}"/>
                </a:ext>
              </a:extLst>
            </p:cNvPr>
            <p:cNvSpPr/>
            <p:nvPr/>
          </p:nvSpPr>
          <p:spPr>
            <a:xfrm>
              <a:off x="5359613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5" name="Freeform: Shape 1024">
              <a:extLst>
                <a:ext uri="{FF2B5EF4-FFF2-40B4-BE49-F238E27FC236}">
                  <a16:creationId xmlns:a16="http://schemas.microsoft.com/office/drawing/2014/main" id="{0A483EBE-6FCC-0267-AA65-083572B064E0}"/>
                </a:ext>
              </a:extLst>
            </p:cNvPr>
            <p:cNvSpPr/>
            <p:nvPr/>
          </p:nvSpPr>
          <p:spPr>
            <a:xfrm>
              <a:off x="5396479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6" name="Freeform: Shape 1025">
              <a:extLst>
                <a:ext uri="{FF2B5EF4-FFF2-40B4-BE49-F238E27FC236}">
                  <a16:creationId xmlns:a16="http://schemas.microsoft.com/office/drawing/2014/main" id="{9F1F9462-0FDF-683A-44BA-D14DC67B13FF}"/>
                </a:ext>
              </a:extLst>
            </p:cNvPr>
            <p:cNvSpPr/>
            <p:nvPr/>
          </p:nvSpPr>
          <p:spPr>
            <a:xfrm>
              <a:off x="5359613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7" name="Freeform: Shape 1026">
              <a:extLst>
                <a:ext uri="{FF2B5EF4-FFF2-40B4-BE49-F238E27FC236}">
                  <a16:creationId xmlns:a16="http://schemas.microsoft.com/office/drawing/2014/main" id="{A404C0DE-F1FD-DA1C-3E3D-80F538518C00}"/>
                </a:ext>
              </a:extLst>
            </p:cNvPr>
            <p:cNvSpPr/>
            <p:nvPr/>
          </p:nvSpPr>
          <p:spPr>
            <a:xfrm>
              <a:off x="5396479" y="6188160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8" name="Freeform: Shape 1027">
              <a:extLst>
                <a:ext uri="{FF2B5EF4-FFF2-40B4-BE49-F238E27FC236}">
                  <a16:creationId xmlns:a16="http://schemas.microsoft.com/office/drawing/2014/main" id="{9520B27A-FE8C-F366-7854-E510BAC9575A}"/>
                </a:ext>
              </a:extLst>
            </p:cNvPr>
            <p:cNvSpPr/>
            <p:nvPr/>
          </p:nvSpPr>
          <p:spPr>
            <a:xfrm>
              <a:off x="5359613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9" name="Freeform: Shape 1028">
              <a:extLst>
                <a:ext uri="{FF2B5EF4-FFF2-40B4-BE49-F238E27FC236}">
                  <a16:creationId xmlns:a16="http://schemas.microsoft.com/office/drawing/2014/main" id="{803D7912-DC89-04FA-F0BC-334A60C04DC0}"/>
                </a:ext>
              </a:extLst>
            </p:cNvPr>
            <p:cNvSpPr/>
            <p:nvPr/>
          </p:nvSpPr>
          <p:spPr>
            <a:xfrm>
              <a:off x="5396479" y="6360176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0" name="Freeform: Shape 1029">
              <a:extLst>
                <a:ext uri="{FF2B5EF4-FFF2-40B4-BE49-F238E27FC236}">
                  <a16:creationId xmlns:a16="http://schemas.microsoft.com/office/drawing/2014/main" id="{121E902B-CB09-C5FC-C34D-C1C0F7B93B70}"/>
                </a:ext>
              </a:extLst>
            </p:cNvPr>
            <p:cNvSpPr/>
            <p:nvPr/>
          </p:nvSpPr>
          <p:spPr>
            <a:xfrm>
              <a:off x="5359613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1" name="Freeform: Shape 1030">
              <a:extLst>
                <a:ext uri="{FF2B5EF4-FFF2-40B4-BE49-F238E27FC236}">
                  <a16:creationId xmlns:a16="http://schemas.microsoft.com/office/drawing/2014/main" id="{568111DE-AF45-D308-B7A1-B054879494B0}"/>
                </a:ext>
              </a:extLst>
            </p:cNvPr>
            <p:cNvSpPr/>
            <p:nvPr/>
          </p:nvSpPr>
          <p:spPr>
            <a:xfrm>
              <a:off x="5359613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2" name="Freeform: Shape 1031">
              <a:extLst>
                <a:ext uri="{FF2B5EF4-FFF2-40B4-BE49-F238E27FC236}">
                  <a16:creationId xmlns:a16="http://schemas.microsoft.com/office/drawing/2014/main" id="{7F71BA75-50F0-0683-89C1-BBBB18AAC6EC}"/>
                </a:ext>
              </a:extLst>
            </p:cNvPr>
            <p:cNvSpPr/>
            <p:nvPr/>
          </p:nvSpPr>
          <p:spPr>
            <a:xfrm>
              <a:off x="5402622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3" name="Freeform: Shape 1032">
              <a:extLst>
                <a:ext uri="{FF2B5EF4-FFF2-40B4-BE49-F238E27FC236}">
                  <a16:creationId xmlns:a16="http://schemas.microsoft.com/office/drawing/2014/main" id="{837D81B2-A0D7-7E51-050D-55B4E212C658}"/>
                </a:ext>
              </a:extLst>
            </p:cNvPr>
            <p:cNvSpPr/>
            <p:nvPr/>
          </p:nvSpPr>
          <p:spPr>
            <a:xfrm>
              <a:off x="5402622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4" name="Freeform: Shape 1033">
              <a:extLst>
                <a:ext uri="{FF2B5EF4-FFF2-40B4-BE49-F238E27FC236}">
                  <a16:creationId xmlns:a16="http://schemas.microsoft.com/office/drawing/2014/main" id="{36D82A5F-3D32-66AC-BC17-43023442EB63}"/>
                </a:ext>
              </a:extLst>
            </p:cNvPr>
            <p:cNvSpPr/>
            <p:nvPr/>
          </p:nvSpPr>
          <p:spPr>
            <a:xfrm>
              <a:off x="5359613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5" name="Freeform: Shape 1034">
              <a:extLst>
                <a:ext uri="{FF2B5EF4-FFF2-40B4-BE49-F238E27FC236}">
                  <a16:creationId xmlns:a16="http://schemas.microsoft.com/office/drawing/2014/main" id="{FD2A5AFD-878D-BDE2-4007-9EC18D60B77B}"/>
                </a:ext>
              </a:extLst>
            </p:cNvPr>
            <p:cNvSpPr/>
            <p:nvPr/>
          </p:nvSpPr>
          <p:spPr>
            <a:xfrm>
              <a:off x="5396479" y="6876223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6" name="Freeform: Shape 1035">
              <a:extLst>
                <a:ext uri="{FF2B5EF4-FFF2-40B4-BE49-F238E27FC236}">
                  <a16:creationId xmlns:a16="http://schemas.microsoft.com/office/drawing/2014/main" id="{F7EF14D8-098F-ECF7-DF82-7DDE7ADDE146}"/>
                </a:ext>
              </a:extLst>
            </p:cNvPr>
            <p:cNvSpPr/>
            <p:nvPr/>
          </p:nvSpPr>
          <p:spPr>
            <a:xfrm>
              <a:off x="5531650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7" name="Freeform: Shape 1036">
              <a:extLst>
                <a:ext uri="{FF2B5EF4-FFF2-40B4-BE49-F238E27FC236}">
                  <a16:creationId xmlns:a16="http://schemas.microsoft.com/office/drawing/2014/main" id="{769769BB-481F-19BA-1A1C-17213A30E52F}"/>
                </a:ext>
              </a:extLst>
            </p:cNvPr>
            <p:cNvSpPr/>
            <p:nvPr/>
          </p:nvSpPr>
          <p:spPr>
            <a:xfrm>
              <a:off x="5574659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8" name="Freeform: Shape 1037">
              <a:extLst>
                <a:ext uri="{FF2B5EF4-FFF2-40B4-BE49-F238E27FC236}">
                  <a16:creationId xmlns:a16="http://schemas.microsoft.com/office/drawing/2014/main" id="{FA4B2A34-5C1D-59DA-0055-A10F070F1D44}"/>
                </a:ext>
              </a:extLst>
            </p:cNvPr>
            <p:cNvSpPr/>
            <p:nvPr/>
          </p:nvSpPr>
          <p:spPr>
            <a:xfrm>
              <a:off x="5574659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9" name="Freeform: Shape 1038">
              <a:extLst>
                <a:ext uri="{FF2B5EF4-FFF2-40B4-BE49-F238E27FC236}">
                  <a16:creationId xmlns:a16="http://schemas.microsoft.com/office/drawing/2014/main" id="{09E8A99C-DDC8-7653-59A8-5B1D1FA4DD25}"/>
                </a:ext>
              </a:extLst>
            </p:cNvPr>
            <p:cNvSpPr/>
            <p:nvPr/>
          </p:nvSpPr>
          <p:spPr>
            <a:xfrm>
              <a:off x="5531650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0" name="Freeform: Shape 1039">
              <a:extLst>
                <a:ext uri="{FF2B5EF4-FFF2-40B4-BE49-F238E27FC236}">
                  <a16:creationId xmlns:a16="http://schemas.microsoft.com/office/drawing/2014/main" id="{F1DC4C32-57ED-8673-7FB5-718DED63CA5C}"/>
                </a:ext>
              </a:extLst>
            </p:cNvPr>
            <p:cNvSpPr/>
            <p:nvPr/>
          </p:nvSpPr>
          <p:spPr>
            <a:xfrm>
              <a:off x="5531650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1" name="Freeform: Shape 1040">
              <a:extLst>
                <a:ext uri="{FF2B5EF4-FFF2-40B4-BE49-F238E27FC236}">
                  <a16:creationId xmlns:a16="http://schemas.microsoft.com/office/drawing/2014/main" id="{3BE0B5F7-0986-CB5B-10F5-23DFD9BA5A45}"/>
                </a:ext>
              </a:extLst>
            </p:cNvPr>
            <p:cNvSpPr/>
            <p:nvPr/>
          </p:nvSpPr>
          <p:spPr>
            <a:xfrm>
              <a:off x="5703687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2" name="Freeform: Shape 1041">
              <a:extLst>
                <a:ext uri="{FF2B5EF4-FFF2-40B4-BE49-F238E27FC236}">
                  <a16:creationId xmlns:a16="http://schemas.microsoft.com/office/drawing/2014/main" id="{10A52A6F-9B24-7008-58F6-C8915D9C76C5}"/>
                </a:ext>
              </a:extLst>
            </p:cNvPr>
            <p:cNvSpPr/>
            <p:nvPr/>
          </p:nvSpPr>
          <p:spPr>
            <a:xfrm>
              <a:off x="5740553" y="5672111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3" name="Freeform: Shape 1042">
              <a:extLst>
                <a:ext uri="{FF2B5EF4-FFF2-40B4-BE49-F238E27FC236}">
                  <a16:creationId xmlns:a16="http://schemas.microsoft.com/office/drawing/2014/main" id="{C2F66223-B319-A952-BC90-C0B0A3307C17}"/>
                </a:ext>
              </a:extLst>
            </p:cNvPr>
            <p:cNvSpPr/>
            <p:nvPr/>
          </p:nvSpPr>
          <p:spPr>
            <a:xfrm>
              <a:off x="5703687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4" name="Freeform: Shape 1043">
              <a:extLst>
                <a:ext uri="{FF2B5EF4-FFF2-40B4-BE49-F238E27FC236}">
                  <a16:creationId xmlns:a16="http://schemas.microsoft.com/office/drawing/2014/main" id="{F6C78A60-ED25-BF45-6DB0-9C6115EA97BB}"/>
                </a:ext>
              </a:extLst>
            </p:cNvPr>
            <p:cNvSpPr/>
            <p:nvPr/>
          </p:nvSpPr>
          <p:spPr>
            <a:xfrm>
              <a:off x="5740553" y="5844127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5" name="Freeform: Shape 1044">
              <a:extLst>
                <a:ext uri="{FF2B5EF4-FFF2-40B4-BE49-F238E27FC236}">
                  <a16:creationId xmlns:a16="http://schemas.microsoft.com/office/drawing/2014/main" id="{175AC057-1F2F-4F03-B50E-575B2215C4BF}"/>
                </a:ext>
              </a:extLst>
            </p:cNvPr>
            <p:cNvSpPr/>
            <p:nvPr/>
          </p:nvSpPr>
          <p:spPr>
            <a:xfrm>
              <a:off x="5703687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6" name="Freeform: Shape 1045">
              <a:extLst>
                <a:ext uri="{FF2B5EF4-FFF2-40B4-BE49-F238E27FC236}">
                  <a16:creationId xmlns:a16="http://schemas.microsoft.com/office/drawing/2014/main" id="{819981A4-F807-91C4-FC64-7671337848F6}"/>
                </a:ext>
              </a:extLst>
            </p:cNvPr>
            <p:cNvSpPr/>
            <p:nvPr/>
          </p:nvSpPr>
          <p:spPr>
            <a:xfrm>
              <a:off x="5740553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7" name="Freeform: Shape 1046">
              <a:extLst>
                <a:ext uri="{FF2B5EF4-FFF2-40B4-BE49-F238E27FC236}">
                  <a16:creationId xmlns:a16="http://schemas.microsoft.com/office/drawing/2014/main" id="{47188823-94E5-5FF4-B1BF-C4D64C4E5A23}"/>
                </a:ext>
              </a:extLst>
            </p:cNvPr>
            <p:cNvSpPr/>
            <p:nvPr/>
          </p:nvSpPr>
          <p:spPr>
            <a:xfrm>
              <a:off x="5875724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8" name="Freeform: Shape 1047">
              <a:extLst>
                <a:ext uri="{FF2B5EF4-FFF2-40B4-BE49-F238E27FC236}">
                  <a16:creationId xmlns:a16="http://schemas.microsoft.com/office/drawing/2014/main" id="{D7332058-1E18-7E26-0F77-213D884FCBEC}"/>
                </a:ext>
              </a:extLst>
            </p:cNvPr>
            <p:cNvSpPr/>
            <p:nvPr/>
          </p:nvSpPr>
          <p:spPr>
            <a:xfrm>
              <a:off x="5875724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9" name="Freeform: Shape 1048">
              <a:extLst>
                <a:ext uri="{FF2B5EF4-FFF2-40B4-BE49-F238E27FC236}">
                  <a16:creationId xmlns:a16="http://schemas.microsoft.com/office/drawing/2014/main" id="{DE2925CD-DB4A-F09A-AC49-B40936194CF2}"/>
                </a:ext>
              </a:extLst>
            </p:cNvPr>
            <p:cNvSpPr/>
            <p:nvPr/>
          </p:nvSpPr>
          <p:spPr>
            <a:xfrm>
              <a:off x="5912590" y="5844127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0" name="Freeform: Shape 1049">
              <a:extLst>
                <a:ext uri="{FF2B5EF4-FFF2-40B4-BE49-F238E27FC236}">
                  <a16:creationId xmlns:a16="http://schemas.microsoft.com/office/drawing/2014/main" id="{170B7C40-E885-67A3-266D-2A159D41A141}"/>
                </a:ext>
              </a:extLst>
            </p:cNvPr>
            <p:cNvSpPr/>
            <p:nvPr/>
          </p:nvSpPr>
          <p:spPr>
            <a:xfrm>
              <a:off x="5875724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1" name="Freeform: Shape 1050">
              <a:extLst>
                <a:ext uri="{FF2B5EF4-FFF2-40B4-BE49-F238E27FC236}">
                  <a16:creationId xmlns:a16="http://schemas.microsoft.com/office/drawing/2014/main" id="{AECAD306-D63B-E0B6-B8E1-C3F645C4B249}"/>
                </a:ext>
              </a:extLst>
            </p:cNvPr>
            <p:cNvSpPr/>
            <p:nvPr/>
          </p:nvSpPr>
          <p:spPr>
            <a:xfrm>
              <a:off x="5912590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2" name="Freeform: Shape 1051">
              <a:extLst>
                <a:ext uri="{FF2B5EF4-FFF2-40B4-BE49-F238E27FC236}">
                  <a16:creationId xmlns:a16="http://schemas.microsoft.com/office/drawing/2014/main" id="{F8824E7A-BD13-B579-749F-4ED793AAB8E4}"/>
                </a:ext>
              </a:extLst>
            </p:cNvPr>
            <p:cNvSpPr/>
            <p:nvPr/>
          </p:nvSpPr>
          <p:spPr>
            <a:xfrm>
              <a:off x="6047760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3" name="Freeform: Shape 1052">
              <a:extLst>
                <a:ext uri="{FF2B5EF4-FFF2-40B4-BE49-F238E27FC236}">
                  <a16:creationId xmlns:a16="http://schemas.microsoft.com/office/drawing/2014/main" id="{D6988407-4407-98F1-9C2C-6E9EC279FCEA}"/>
                </a:ext>
              </a:extLst>
            </p:cNvPr>
            <p:cNvSpPr/>
            <p:nvPr/>
          </p:nvSpPr>
          <p:spPr>
            <a:xfrm>
              <a:off x="6090770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4" name="Freeform: Shape 1053">
              <a:extLst>
                <a:ext uri="{FF2B5EF4-FFF2-40B4-BE49-F238E27FC236}">
                  <a16:creationId xmlns:a16="http://schemas.microsoft.com/office/drawing/2014/main" id="{AEAB896E-7E8F-2D1B-A024-1C2D51261A85}"/>
                </a:ext>
              </a:extLst>
            </p:cNvPr>
            <p:cNvSpPr/>
            <p:nvPr/>
          </p:nvSpPr>
          <p:spPr>
            <a:xfrm>
              <a:off x="6090770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5" name="Freeform: Shape 1054">
              <a:extLst>
                <a:ext uri="{FF2B5EF4-FFF2-40B4-BE49-F238E27FC236}">
                  <a16:creationId xmlns:a16="http://schemas.microsoft.com/office/drawing/2014/main" id="{23C0EF53-F953-22B9-8F45-E4704E68ACEB}"/>
                </a:ext>
              </a:extLst>
            </p:cNvPr>
            <p:cNvSpPr/>
            <p:nvPr/>
          </p:nvSpPr>
          <p:spPr>
            <a:xfrm>
              <a:off x="6047760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6" name="Freeform: Shape 1055">
              <a:extLst>
                <a:ext uri="{FF2B5EF4-FFF2-40B4-BE49-F238E27FC236}">
                  <a16:creationId xmlns:a16="http://schemas.microsoft.com/office/drawing/2014/main" id="{4A1EA648-7449-1FC8-799E-4349402CDF47}"/>
                </a:ext>
              </a:extLst>
            </p:cNvPr>
            <p:cNvSpPr/>
            <p:nvPr/>
          </p:nvSpPr>
          <p:spPr>
            <a:xfrm>
              <a:off x="6084628" y="5672111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7" name="Freeform: Shape 1056">
              <a:extLst>
                <a:ext uri="{FF2B5EF4-FFF2-40B4-BE49-F238E27FC236}">
                  <a16:creationId xmlns:a16="http://schemas.microsoft.com/office/drawing/2014/main" id="{BEDBC119-86CC-9315-6A03-117A0F9EE6E6}"/>
                </a:ext>
              </a:extLst>
            </p:cNvPr>
            <p:cNvSpPr/>
            <p:nvPr/>
          </p:nvSpPr>
          <p:spPr>
            <a:xfrm>
              <a:off x="6047760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8" name="Freeform: Shape 1057">
              <a:extLst>
                <a:ext uri="{FF2B5EF4-FFF2-40B4-BE49-F238E27FC236}">
                  <a16:creationId xmlns:a16="http://schemas.microsoft.com/office/drawing/2014/main" id="{41E1ED96-CB3A-830C-5CE1-F2067818CE46}"/>
                </a:ext>
              </a:extLst>
            </p:cNvPr>
            <p:cNvSpPr/>
            <p:nvPr/>
          </p:nvSpPr>
          <p:spPr>
            <a:xfrm>
              <a:off x="6084628" y="5844127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9" name="Freeform: Shape 1058">
              <a:extLst>
                <a:ext uri="{FF2B5EF4-FFF2-40B4-BE49-F238E27FC236}">
                  <a16:creationId xmlns:a16="http://schemas.microsoft.com/office/drawing/2014/main" id="{7202A34A-595A-2C21-1C63-BFBC5C158E90}"/>
                </a:ext>
              </a:extLst>
            </p:cNvPr>
            <p:cNvSpPr/>
            <p:nvPr/>
          </p:nvSpPr>
          <p:spPr>
            <a:xfrm>
              <a:off x="6219797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0" name="Freeform: Shape 1059">
              <a:extLst>
                <a:ext uri="{FF2B5EF4-FFF2-40B4-BE49-F238E27FC236}">
                  <a16:creationId xmlns:a16="http://schemas.microsoft.com/office/drawing/2014/main" id="{571DA7C7-FD23-566B-2450-259868F637F2}"/>
                </a:ext>
              </a:extLst>
            </p:cNvPr>
            <p:cNvSpPr/>
            <p:nvPr/>
          </p:nvSpPr>
          <p:spPr>
            <a:xfrm>
              <a:off x="6219797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1" name="Freeform: Shape 1060">
              <a:extLst>
                <a:ext uri="{FF2B5EF4-FFF2-40B4-BE49-F238E27FC236}">
                  <a16:creationId xmlns:a16="http://schemas.microsoft.com/office/drawing/2014/main" id="{2DB72015-347C-A4F5-BB4F-17F3C5FB1CDF}"/>
                </a:ext>
              </a:extLst>
            </p:cNvPr>
            <p:cNvSpPr/>
            <p:nvPr/>
          </p:nvSpPr>
          <p:spPr>
            <a:xfrm>
              <a:off x="6219797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2" name="Freeform: Shape 1061">
              <a:extLst>
                <a:ext uri="{FF2B5EF4-FFF2-40B4-BE49-F238E27FC236}">
                  <a16:creationId xmlns:a16="http://schemas.microsoft.com/office/drawing/2014/main" id="{9ED62ED0-6A53-9164-E586-E5081478A4E1}"/>
                </a:ext>
              </a:extLst>
            </p:cNvPr>
            <p:cNvSpPr/>
            <p:nvPr/>
          </p:nvSpPr>
          <p:spPr>
            <a:xfrm>
              <a:off x="6219797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3" name="Freeform: Shape 1062">
              <a:extLst>
                <a:ext uri="{FF2B5EF4-FFF2-40B4-BE49-F238E27FC236}">
                  <a16:creationId xmlns:a16="http://schemas.microsoft.com/office/drawing/2014/main" id="{073308D2-FF71-D433-B8F8-41614814732E}"/>
                </a:ext>
              </a:extLst>
            </p:cNvPr>
            <p:cNvSpPr/>
            <p:nvPr/>
          </p:nvSpPr>
          <p:spPr>
            <a:xfrm>
              <a:off x="6219797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4" name="Freeform: Shape 1063">
              <a:extLst>
                <a:ext uri="{FF2B5EF4-FFF2-40B4-BE49-F238E27FC236}">
                  <a16:creationId xmlns:a16="http://schemas.microsoft.com/office/drawing/2014/main" id="{E82EED91-BB05-08EA-C763-4D99D9783520}"/>
                </a:ext>
              </a:extLst>
            </p:cNvPr>
            <p:cNvSpPr/>
            <p:nvPr/>
          </p:nvSpPr>
          <p:spPr>
            <a:xfrm>
              <a:off x="6219797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5" name="Freeform: Shape 1064">
              <a:extLst>
                <a:ext uri="{FF2B5EF4-FFF2-40B4-BE49-F238E27FC236}">
                  <a16:creationId xmlns:a16="http://schemas.microsoft.com/office/drawing/2014/main" id="{29EC4A84-C503-B3A1-6BD7-25595995BFFE}"/>
                </a:ext>
              </a:extLst>
            </p:cNvPr>
            <p:cNvSpPr/>
            <p:nvPr/>
          </p:nvSpPr>
          <p:spPr>
            <a:xfrm>
              <a:off x="6256665" y="6188160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6" name="Freeform: Shape 1065">
              <a:extLst>
                <a:ext uri="{FF2B5EF4-FFF2-40B4-BE49-F238E27FC236}">
                  <a16:creationId xmlns:a16="http://schemas.microsoft.com/office/drawing/2014/main" id="{78135191-6B7F-21F9-6375-6BA6B3FEC830}"/>
                </a:ext>
              </a:extLst>
            </p:cNvPr>
            <p:cNvSpPr/>
            <p:nvPr/>
          </p:nvSpPr>
          <p:spPr>
            <a:xfrm>
              <a:off x="6219797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7" name="Freeform: Shape 1066">
              <a:extLst>
                <a:ext uri="{FF2B5EF4-FFF2-40B4-BE49-F238E27FC236}">
                  <a16:creationId xmlns:a16="http://schemas.microsoft.com/office/drawing/2014/main" id="{23BF8275-236D-5CEC-2652-25B9B2EE526E}"/>
                </a:ext>
              </a:extLst>
            </p:cNvPr>
            <p:cNvSpPr/>
            <p:nvPr/>
          </p:nvSpPr>
          <p:spPr>
            <a:xfrm>
              <a:off x="6219797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8" name="Freeform: Shape 1067">
              <a:extLst>
                <a:ext uri="{FF2B5EF4-FFF2-40B4-BE49-F238E27FC236}">
                  <a16:creationId xmlns:a16="http://schemas.microsoft.com/office/drawing/2014/main" id="{11DFF3A2-76FF-ED9E-8E84-9271248DB57E}"/>
                </a:ext>
              </a:extLst>
            </p:cNvPr>
            <p:cNvSpPr/>
            <p:nvPr/>
          </p:nvSpPr>
          <p:spPr>
            <a:xfrm>
              <a:off x="6256665" y="6532191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9" name="Freeform: Shape 1068">
              <a:extLst>
                <a:ext uri="{FF2B5EF4-FFF2-40B4-BE49-F238E27FC236}">
                  <a16:creationId xmlns:a16="http://schemas.microsoft.com/office/drawing/2014/main" id="{1594A806-3334-4D9D-751D-9335CFFA7A41}"/>
                </a:ext>
              </a:extLst>
            </p:cNvPr>
            <p:cNvSpPr/>
            <p:nvPr/>
          </p:nvSpPr>
          <p:spPr>
            <a:xfrm>
              <a:off x="6219797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0" name="Freeform: Shape 1069">
              <a:extLst>
                <a:ext uri="{FF2B5EF4-FFF2-40B4-BE49-F238E27FC236}">
                  <a16:creationId xmlns:a16="http://schemas.microsoft.com/office/drawing/2014/main" id="{81B205D0-28E4-DE2F-95FF-F94ED885898F}"/>
                </a:ext>
              </a:extLst>
            </p:cNvPr>
            <p:cNvSpPr/>
            <p:nvPr/>
          </p:nvSpPr>
          <p:spPr>
            <a:xfrm>
              <a:off x="6256665" y="6704207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1" name="Freeform: Shape 1070">
              <a:extLst>
                <a:ext uri="{FF2B5EF4-FFF2-40B4-BE49-F238E27FC236}">
                  <a16:creationId xmlns:a16="http://schemas.microsoft.com/office/drawing/2014/main" id="{B5230CA0-48FF-CA47-67F1-74417C33C857}"/>
                </a:ext>
              </a:extLst>
            </p:cNvPr>
            <p:cNvSpPr/>
            <p:nvPr/>
          </p:nvSpPr>
          <p:spPr>
            <a:xfrm>
              <a:off x="6219797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2" name="Freeform: Shape 1071">
              <a:extLst>
                <a:ext uri="{FF2B5EF4-FFF2-40B4-BE49-F238E27FC236}">
                  <a16:creationId xmlns:a16="http://schemas.microsoft.com/office/drawing/2014/main" id="{845F6962-5E7A-D5BD-6C90-BE6ACA616342}"/>
                </a:ext>
              </a:extLst>
            </p:cNvPr>
            <p:cNvSpPr/>
            <p:nvPr/>
          </p:nvSpPr>
          <p:spPr>
            <a:xfrm>
              <a:off x="6256665" y="6876223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3" name="Freeform: Shape 1072">
              <a:extLst>
                <a:ext uri="{FF2B5EF4-FFF2-40B4-BE49-F238E27FC236}">
                  <a16:creationId xmlns:a16="http://schemas.microsoft.com/office/drawing/2014/main" id="{FFBCD935-5141-3CA3-AFFC-A123D4436B6F}"/>
                </a:ext>
              </a:extLst>
            </p:cNvPr>
            <p:cNvSpPr/>
            <p:nvPr/>
          </p:nvSpPr>
          <p:spPr>
            <a:xfrm>
              <a:off x="6391834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4" name="Freeform: Shape 1073">
              <a:extLst>
                <a:ext uri="{FF2B5EF4-FFF2-40B4-BE49-F238E27FC236}">
                  <a16:creationId xmlns:a16="http://schemas.microsoft.com/office/drawing/2014/main" id="{EAC9C8AB-3688-E70F-5182-CE48B185922B}"/>
                </a:ext>
              </a:extLst>
            </p:cNvPr>
            <p:cNvSpPr/>
            <p:nvPr/>
          </p:nvSpPr>
          <p:spPr>
            <a:xfrm>
              <a:off x="6434844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5" name="Freeform: Shape 1074">
              <a:extLst>
                <a:ext uri="{FF2B5EF4-FFF2-40B4-BE49-F238E27FC236}">
                  <a16:creationId xmlns:a16="http://schemas.microsoft.com/office/drawing/2014/main" id="{7DA8EE4E-2354-3372-4AB1-4231D4480860}"/>
                </a:ext>
              </a:extLst>
            </p:cNvPr>
            <p:cNvSpPr/>
            <p:nvPr/>
          </p:nvSpPr>
          <p:spPr>
            <a:xfrm>
              <a:off x="6434844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6" name="Freeform: Shape 1075">
              <a:extLst>
                <a:ext uri="{FF2B5EF4-FFF2-40B4-BE49-F238E27FC236}">
                  <a16:creationId xmlns:a16="http://schemas.microsoft.com/office/drawing/2014/main" id="{2E8A8D96-3F06-96A2-A97B-1FF3C377B9AB}"/>
                </a:ext>
              </a:extLst>
            </p:cNvPr>
            <p:cNvSpPr/>
            <p:nvPr/>
          </p:nvSpPr>
          <p:spPr>
            <a:xfrm>
              <a:off x="6391834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7" name="Freeform: Shape 1076">
              <a:extLst>
                <a:ext uri="{FF2B5EF4-FFF2-40B4-BE49-F238E27FC236}">
                  <a16:creationId xmlns:a16="http://schemas.microsoft.com/office/drawing/2014/main" id="{5794BEB6-B7ED-A378-1A4F-C40293173A91}"/>
                </a:ext>
              </a:extLst>
            </p:cNvPr>
            <p:cNvSpPr/>
            <p:nvPr/>
          </p:nvSpPr>
          <p:spPr>
            <a:xfrm>
              <a:off x="6428702" y="5500095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8" name="Freeform: Shape 1077">
              <a:extLst>
                <a:ext uri="{FF2B5EF4-FFF2-40B4-BE49-F238E27FC236}">
                  <a16:creationId xmlns:a16="http://schemas.microsoft.com/office/drawing/2014/main" id="{8E7CF8DA-A26F-3283-C725-C9B78220630B}"/>
                </a:ext>
              </a:extLst>
            </p:cNvPr>
            <p:cNvSpPr/>
            <p:nvPr/>
          </p:nvSpPr>
          <p:spPr>
            <a:xfrm>
              <a:off x="6391834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9" name="Freeform: Shape 1078">
              <a:extLst>
                <a:ext uri="{FF2B5EF4-FFF2-40B4-BE49-F238E27FC236}">
                  <a16:creationId xmlns:a16="http://schemas.microsoft.com/office/drawing/2014/main" id="{92882DCA-C49C-9A2D-5823-24581DA5996D}"/>
                </a:ext>
              </a:extLst>
            </p:cNvPr>
            <p:cNvSpPr/>
            <p:nvPr/>
          </p:nvSpPr>
          <p:spPr>
            <a:xfrm>
              <a:off x="6428702" y="5672111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0" name="Freeform: Shape 1079">
              <a:extLst>
                <a:ext uri="{FF2B5EF4-FFF2-40B4-BE49-F238E27FC236}">
                  <a16:creationId xmlns:a16="http://schemas.microsoft.com/office/drawing/2014/main" id="{235FE028-9385-29BD-23C6-10861AC731A9}"/>
                </a:ext>
              </a:extLst>
            </p:cNvPr>
            <p:cNvSpPr/>
            <p:nvPr/>
          </p:nvSpPr>
          <p:spPr>
            <a:xfrm>
              <a:off x="6391834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1" name="Freeform: Shape 1080">
              <a:extLst>
                <a:ext uri="{FF2B5EF4-FFF2-40B4-BE49-F238E27FC236}">
                  <a16:creationId xmlns:a16="http://schemas.microsoft.com/office/drawing/2014/main" id="{2FCC78F9-1B4B-9E9E-06E6-C0A11412E0F1}"/>
                </a:ext>
              </a:extLst>
            </p:cNvPr>
            <p:cNvSpPr/>
            <p:nvPr/>
          </p:nvSpPr>
          <p:spPr>
            <a:xfrm>
              <a:off x="6391834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2" name="Freeform: Shape 1081">
              <a:extLst>
                <a:ext uri="{FF2B5EF4-FFF2-40B4-BE49-F238E27FC236}">
                  <a16:creationId xmlns:a16="http://schemas.microsoft.com/office/drawing/2014/main" id="{CB5481D9-101E-98F5-5A37-84EACF35917A}"/>
                </a:ext>
              </a:extLst>
            </p:cNvPr>
            <p:cNvSpPr/>
            <p:nvPr/>
          </p:nvSpPr>
          <p:spPr>
            <a:xfrm>
              <a:off x="6428702" y="6016143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3" name="Freeform: Shape 1082">
              <a:extLst>
                <a:ext uri="{FF2B5EF4-FFF2-40B4-BE49-F238E27FC236}">
                  <a16:creationId xmlns:a16="http://schemas.microsoft.com/office/drawing/2014/main" id="{270E01E5-ABBC-EF6A-C2AE-D250734D31AF}"/>
                </a:ext>
              </a:extLst>
            </p:cNvPr>
            <p:cNvSpPr/>
            <p:nvPr/>
          </p:nvSpPr>
          <p:spPr>
            <a:xfrm>
              <a:off x="6391834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4" name="Freeform: Shape 1083">
              <a:extLst>
                <a:ext uri="{FF2B5EF4-FFF2-40B4-BE49-F238E27FC236}">
                  <a16:creationId xmlns:a16="http://schemas.microsoft.com/office/drawing/2014/main" id="{F3B0D9C6-E324-BED1-FEF1-F41CAC4962C5}"/>
                </a:ext>
              </a:extLst>
            </p:cNvPr>
            <p:cNvSpPr/>
            <p:nvPr/>
          </p:nvSpPr>
          <p:spPr>
            <a:xfrm>
              <a:off x="6428702" y="6188160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5" name="Freeform: Shape 1084">
              <a:extLst>
                <a:ext uri="{FF2B5EF4-FFF2-40B4-BE49-F238E27FC236}">
                  <a16:creationId xmlns:a16="http://schemas.microsoft.com/office/drawing/2014/main" id="{6C26F7B8-3B73-E3BE-40C9-7E37347C23D2}"/>
                </a:ext>
              </a:extLst>
            </p:cNvPr>
            <p:cNvSpPr/>
            <p:nvPr/>
          </p:nvSpPr>
          <p:spPr>
            <a:xfrm>
              <a:off x="6391834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6" name="Freeform: Shape 1085">
              <a:extLst>
                <a:ext uri="{FF2B5EF4-FFF2-40B4-BE49-F238E27FC236}">
                  <a16:creationId xmlns:a16="http://schemas.microsoft.com/office/drawing/2014/main" id="{818D53AF-D685-B619-46B5-245B4441B917}"/>
                </a:ext>
              </a:extLst>
            </p:cNvPr>
            <p:cNvSpPr/>
            <p:nvPr/>
          </p:nvSpPr>
          <p:spPr>
            <a:xfrm>
              <a:off x="6428702" y="6360176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7" name="Freeform: Shape 1086">
              <a:extLst>
                <a:ext uri="{FF2B5EF4-FFF2-40B4-BE49-F238E27FC236}">
                  <a16:creationId xmlns:a16="http://schemas.microsoft.com/office/drawing/2014/main" id="{5F9054CC-2B54-A6B3-FD84-90FD8D262378}"/>
                </a:ext>
              </a:extLst>
            </p:cNvPr>
            <p:cNvSpPr/>
            <p:nvPr/>
          </p:nvSpPr>
          <p:spPr>
            <a:xfrm>
              <a:off x="6391834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8" name="Freeform: Shape 1087">
              <a:extLst>
                <a:ext uri="{FF2B5EF4-FFF2-40B4-BE49-F238E27FC236}">
                  <a16:creationId xmlns:a16="http://schemas.microsoft.com/office/drawing/2014/main" id="{82816BF6-CBE1-75F8-02D9-B32F2F0E81D8}"/>
                </a:ext>
              </a:extLst>
            </p:cNvPr>
            <p:cNvSpPr/>
            <p:nvPr/>
          </p:nvSpPr>
          <p:spPr>
            <a:xfrm>
              <a:off x="6391834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9" name="Freeform: Shape 1088">
              <a:extLst>
                <a:ext uri="{FF2B5EF4-FFF2-40B4-BE49-F238E27FC236}">
                  <a16:creationId xmlns:a16="http://schemas.microsoft.com/office/drawing/2014/main" id="{71EBF16F-E83B-53D8-9930-50CCFE638418}"/>
                </a:ext>
              </a:extLst>
            </p:cNvPr>
            <p:cNvSpPr/>
            <p:nvPr/>
          </p:nvSpPr>
          <p:spPr>
            <a:xfrm>
              <a:off x="6434844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0" name="Freeform: Shape 1089">
              <a:extLst>
                <a:ext uri="{FF2B5EF4-FFF2-40B4-BE49-F238E27FC236}">
                  <a16:creationId xmlns:a16="http://schemas.microsoft.com/office/drawing/2014/main" id="{E18BD03E-AD2F-355B-F2EF-08D76F46DBB4}"/>
                </a:ext>
              </a:extLst>
            </p:cNvPr>
            <p:cNvSpPr/>
            <p:nvPr/>
          </p:nvSpPr>
          <p:spPr>
            <a:xfrm>
              <a:off x="6434844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1" name="Freeform: Shape 1090">
              <a:extLst>
                <a:ext uri="{FF2B5EF4-FFF2-40B4-BE49-F238E27FC236}">
                  <a16:creationId xmlns:a16="http://schemas.microsoft.com/office/drawing/2014/main" id="{6751046E-EAD2-2FB2-146E-4BB09489292C}"/>
                </a:ext>
              </a:extLst>
            </p:cNvPr>
            <p:cNvSpPr/>
            <p:nvPr/>
          </p:nvSpPr>
          <p:spPr>
            <a:xfrm>
              <a:off x="6391834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2" name="Freeform: Shape 1091">
              <a:extLst>
                <a:ext uri="{FF2B5EF4-FFF2-40B4-BE49-F238E27FC236}">
                  <a16:creationId xmlns:a16="http://schemas.microsoft.com/office/drawing/2014/main" id="{62159374-E870-5B18-4AE3-73B030B6BC55}"/>
                </a:ext>
              </a:extLst>
            </p:cNvPr>
            <p:cNvSpPr/>
            <p:nvPr/>
          </p:nvSpPr>
          <p:spPr>
            <a:xfrm>
              <a:off x="6428702" y="6876223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3" name="Freeform: Shape 1092">
              <a:extLst>
                <a:ext uri="{FF2B5EF4-FFF2-40B4-BE49-F238E27FC236}">
                  <a16:creationId xmlns:a16="http://schemas.microsoft.com/office/drawing/2014/main" id="{B9B71503-EE51-51B5-2F9D-78672AC0F452}"/>
                </a:ext>
              </a:extLst>
            </p:cNvPr>
            <p:cNvSpPr/>
            <p:nvPr/>
          </p:nvSpPr>
          <p:spPr>
            <a:xfrm>
              <a:off x="6742363" y="5282600"/>
              <a:ext cx="1393534" cy="1737394"/>
            </a:xfrm>
            <a:custGeom>
              <a:avLst/>
              <a:gdLst>
                <a:gd name="connsiteX0" fmla="*/ 0 w 1393534"/>
                <a:gd name="connsiteY0" fmla="*/ 0 h 1737394"/>
                <a:gd name="connsiteX1" fmla="*/ 1393534 w 1393534"/>
                <a:gd name="connsiteY1" fmla="*/ 0 h 1737394"/>
                <a:gd name="connsiteX2" fmla="*/ 1393534 w 1393534"/>
                <a:gd name="connsiteY2" fmla="*/ 1737394 h 1737394"/>
                <a:gd name="connsiteX3" fmla="*/ 0 w 1393534"/>
                <a:gd name="connsiteY3" fmla="*/ 1737394 h 1737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93534" h="1737394">
                  <a:moveTo>
                    <a:pt x="0" y="0"/>
                  </a:moveTo>
                  <a:lnTo>
                    <a:pt x="1393534" y="0"/>
                  </a:lnTo>
                  <a:lnTo>
                    <a:pt x="1393534" y="1737394"/>
                  </a:lnTo>
                  <a:lnTo>
                    <a:pt x="0" y="1737394"/>
                  </a:lnTo>
                  <a:close/>
                </a:path>
              </a:pathLst>
            </a:custGeom>
            <a:solidFill>
              <a:srgbClr val="FFFFFF"/>
            </a:solidFill>
            <a:ln w="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4" name="Freeform: Shape 1093">
              <a:extLst>
                <a:ext uri="{FF2B5EF4-FFF2-40B4-BE49-F238E27FC236}">
                  <a16:creationId xmlns:a16="http://schemas.microsoft.com/office/drawing/2014/main" id="{E567B7F5-0A62-275A-6ABA-706BCA0ECCA2}"/>
                </a:ext>
              </a:extLst>
            </p:cNvPr>
            <p:cNvSpPr/>
            <p:nvPr/>
          </p:nvSpPr>
          <p:spPr>
            <a:xfrm>
              <a:off x="6750981" y="5291217"/>
              <a:ext cx="172037" cy="172016"/>
            </a:xfrm>
            <a:custGeom>
              <a:avLst/>
              <a:gdLst>
                <a:gd name="connsiteX0" fmla="*/ 10 w 172037"/>
                <a:gd name="connsiteY0" fmla="*/ 10 h 172016"/>
                <a:gd name="connsiteX1" fmla="*/ 172047 w 172037"/>
                <a:gd name="connsiteY1" fmla="*/ 10 h 172016"/>
                <a:gd name="connsiteX2" fmla="*/ 172047 w 172037"/>
                <a:gd name="connsiteY2" fmla="*/ 172026 h 172016"/>
                <a:gd name="connsiteX3" fmla="*/ 10 w 172037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5" name="Freeform: Shape 1094">
              <a:extLst>
                <a:ext uri="{FF2B5EF4-FFF2-40B4-BE49-F238E27FC236}">
                  <a16:creationId xmlns:a16="http://schemas.microsoft.com/office/drawing/2014/main" id="{FFE57E04-59C5-0D0D-CDE4-35E56CD916A2}"/>
                </a:ext>
              </a:extLst>
            </p:cNvPr>
            <p:cNvSpPr/>
            <p:nvPr/>
          </p:nvSpPr>
          <p:spPr>
            <a:xfrm>
              <a:off x="6787848" y="5328080"/>
              <a:ext cx="98306" cy="98294"/>
            </a:xfrm>
            <a:custGeom>
              <a:avLst/>
              <a:gdLst>
                <a:gd name="connsiteX0" fmla="*/ 98316 w 98306"/>
                <a:gd name="connsiteY0" fmla="*/ 49155 h 98294"/>
                <a:gd name="connsiteX1" fmla="*/ 49162 w 98306"/>
                <a:gd name="connsiteY1" fmla="*/ 98304 h 98294"/>
                <a:gd name="connsiteX2" fmla="*/ 10 w 98306"/>
                <a:gd name="connsiteY2" fmla="*/ 49155 h 98294"/>
                <a:gd name="connsiteX3" fmla="*/ 49162 w 98306"/>
                <a:gd name="connsiteY3" fmla="*/ 10 h 98294"/>
                <a:gd name="connsiteX4" fmla="*/ 98316 w 98306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5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5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6" name="Freeform: Shape 1095">
              <a:extLst>
                <a:ext uri="{FF2B5EF4-FFF2-40B4-BE49-F238E27FC236}">
                  <a16:creationId xmlns:a16="http://schemas.microsoft.com/office/drawing/2014/main" id="{D3502EFA-4A98-B387-527E-ED86F772CF4E}"/>
                </a:ext>
              </a:extLst>
            </p:cNvPr>
            <p:cNvSpPr/>
            <p:nvPr/>
          </p:nvSpPr>
          <p:spPr>
            <a:xfrm>
              <a:off x="6750981" y="5463233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7" name="Freeform: Shape 1096">
              <a:extLst>
                <a:ext uri="{FF2B5EF4-FFF2-40B4-BE49-F238E27FC236}">
                  <a16:creationId xmlns:a16="http://schemas.microsoft.com/office/drawing/2014/main" id="{30903CF5-7A8D-FBF5-36B4-B95165E65BB5}"/>
                </a:ext>
              </a:extLst>
            </p:cNvPr>
            <p:cNvSpPr/>
            <p:nvPr/>
          </p:nvSpPr>
          <p:spPr>
            <a:xfrm>
              <a:off x="6793990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8" name="Freeform: Shape 1097">
              <a:extLst>
                <a:ext uri="{FF2B5EF4-FFF2-40B4-BE49-F238E27FC236}">
                  <a16:creationId xmlns:a16="http://schemas.microsoft.com/office/drawing/2014/main" id="{EC72A077-CE77-6666-270F-6AEEE4F58020}"/>
                </a:ext>
              </a:extLst>
            </p:cNvPr>
            <p:cNvSpPr/>
            <p:nvPr/>
          </p:nvSpPr>
          <p:spPr>
            <a:xfrm>
              <a:off x="6793990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9" name="Freeform: Shape 1098">
              <a:extLst>
                <a:ext uri="{FF2B5EF4-FFF2-40B4-BE49-F238E27FC236}">
                  <a16:creationId xmlns:a16="http://schemas.microsoft.com/office/drawing/2014/main" id="{3F325FF1-8241-5CBE-DF96-EE0A26039730}"/>
                </a:ext>
              </a:extLst>
            </p:cNvPr>
            <p:cNvSpPr/>
            <p:nvPr/>
          </p:nvSpPr>
          <p:spPr>
            <a:xfrm>
              <a:off x="6750981" y="5635249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0" name="Freeform: Shape 1099">
              <a:extLst>
                <a:ext uri="{FF2B5EF4-FFF2-40B4-BE49-F238E27FC236}">
                  <a16:creationId xmlns:a16="http://schemas.microsoft.com/office/drawing/2014/main" id="{72B30B0C-4DA2-6B37-F089-6438BBE3A981}"/>
                </a:ext>
              </a:extLst>
            </p:cNvPr>
            <p:cNvSpPr/>
            <p:nvPr/>
          </p:nvSpPr>
          <p:spPr>
            <a:xfrm>
              <a:off x="6793990" y="5678253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1" name="Freeform: Shape 1100">
              <a:extLst>
                <a:ext uri="{FF2B5EF4-FFF2-40B4-BE49-F238E27FC236}">
                  <a16:creationId xmlns:a16="http://schemas.microsoft.com/office/drawing/2014/main" id="{ACAB9C2B-394F-12AB-7198-078DDD47111C}"/>
                </a:ext>
              </a:extLst>
            </p:cNvPr>
            <p:cNvSpPr/>
            <p:nvPr/>
          </p:nvSpPr>
          <p:spPr>
            <a:xfrm>
              <a:off x="6793990" y="5678253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2" name="Freeform: Shape 1101">
              <a:extLst>
                <a:ext uri="{FF2B5EF4-FFF2-40B4-BE49-F238E27FC236}">
                  <a16:creationId xmlns:a16="http://schemas.microsoft.com/office/drawing/2014/main" id="{6CC98CCB-DCEB-6ECD-FE53-330579E57F78}"/>
                </a:ext>
              </a:extLst>
            </p:cNvPr>
            <p:cNvSpPr/>
            <p:nvPr/>
          </p:nvSpPr>
          <p:spPr>
            <a:xfrm>
              <a:off x="6750981" y="5807265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3" name="Freeform: Shape 1102">
              <a:extLst>
                <a:ext uri="{FF2B5EF4-FFF2-40B4-BE49-F238E27FC236}">
                  <a16:creationId xmlns:a16="http://schemas.microsoft.com/office/drawing/2014/main" id="{C6AC1106-3884-B64F-C867-5C6A41F3D59D}"/>
                </a:ext>
              </a:extLst>
            </p:cNvPr>
            <p:cNvSpPr/>
            <p:nvPr/>
          </p:nvSpPr>
          <p:spPr>
            <a:xfrm>
              <a:off x="6787848" y="5844127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4" name="Freeform: Shape 1103">
              <a:extLst>
                <a:ext uri="{FF2B5EF4-FFF2-40B4-BE49-F238E27FC236}">
                  <a16:creationId xmlns:a16="http://schemas.microsoft.com/office/drawing/2014/main" id="{B28E49BB-B85E-B952-B835-641826367B73}"/>
                </a:ext>
              </a:extLst>
            </p:cNvPr>
            <p:cNvSpPr/>
            <p:nvPr/>
          </p:nvSpPr>
          <p:spPr>
            <a:xfrm>
              <a:off x="6750981" y="5979281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5" name="Freeform: Shape 1104">
              <a:extLst>
                <a:ext uri="{FF2B5EF4-FFF2-40B4-BE49-F238E27FC236}">
                  <a16:creationId xmlns:a16="http://schemas.microsoft.com/office/drawing/2014/main" id="{F81F62BD-891B-6D4B-9D5D-2441C9F64761}"/>
                </a:ext>
              </a:extLst>
            </p:cNvPr>
            <p:cNvSpPr/>
            <p:nvPr/>
          </p:nvSpPr>
          <p:spPr>
            <a:xfrm>
              <a:off x="6750981" y="6151297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6" name="Freeform: Shape 1105">
              <a:extLst>
                <a:ext uri="{FF2B5EF4-FFF2-40B4-BE49-F238E27FC236}">
                  <a16:creationId xmlns:a16="http://schemas.microsoft.com/office/drawing/2014/main" id="{59F3D848-A796-C536-C719-5144C10601BA}"/>
                </a:ext>
              </a:extLst>
            </p:cNvPr>
            <p:cNvSpPr/>
            <p:nvPr/>
          </p:nvSpPr>
          <p:spPr>
            <a:xfrm>
              <a:off x="6793990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7" name="Freeform: Shape 1106">
              <a:extLst>
                <a:ext uri="{FF2B5EF4-FFF2-40B4-BE49-F238E27FC236}">
                  <a16:creationId xmlns:a16="http://schemas.microsoft.com/office/drawing/2014/main" id="{723AC244-4440-566F-7FC8-30CF99B73BBF}"/>
                </a:ext>
              </a:extLst>
            </p:cNvPr>
            <p:cNvSpPr/>
            <p:nvPr/>
          </p:nvSpPr>
          <p:spPr>
            <a:xfrm>
              <a:off x="6793990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8" name="Freeform: Shape 1107">
              <a:extLst>
                <a:ext uri="{FF2B5EF4-FFF2-40B4-BE49-F238E27FC236}">
                  <a16:creationId xmlns:a16="http://schemas.microsoft.com/office/drawing/2014/main" id="{F328FA56-60C9-6042-C167-4CF37C331063}"/>
                </a:ext>
              </a:extLst>
            </p:cNvPr>
            <p:cNvSpPr/>
            <p:nvPr/>
          </p:nvSpPr>
          <p:spPr>
            <a:xfrm>
              <a:off x="6750981" y="6323313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9" name="Freeform: Shape 1108">
              <a:extLst>
                <a:ext uri="{FF2B5EF4-FFF2-40B4-BE49-F238E27FC236}">
                  <a16:creationId xmlns:a16="http://schemas.microsoft.com/office/drawing/2014/main" id="{321B1D46-CBBE-3C7E-01D4-F425A059F5F2}"/>
                </a:ext>
              </a:extLst>
            </p:cNvPr>
            <p:cNvSpPr/>
            <p:nvPr/>
          </p:nvSpPr>
          <p:spPr>
            <a:xfrm>
              <a:off x="6793990" y="636631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0" name="Freeform: Shape 1109">
              <a:extLst>
                <a:ext uri="{FF2B5EF4-FFF2-40B4-BE49-F238E27FC236}">
                  <a16:creationId xmlns:a16="http://schemas.microsoft.com/office/drawing/2014/main" id="{E7F98634-DB5A-1F0F-7495-F49829295711}"/>
                </a:ext>
              </a:extLst>
            </p:cNvPr>
            <p:cNvSpPr/>
            <p:nvPr/>
          </p:nvSpPr>
          <p:spPr>
            <a:xfrm>
              <a:off x="6793990" y="636631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1" name="Freeform: Shape 1110">
              <a:extLst>
                <a:ext uri="{FF2B5EF4-FFF2-40B4-BE49-F238E27FC236}">
                  <a16:creationId xmlns:a16="http://schemas.microsoft.com/office/drawing/2014/main" id="{C3486417-D1A7-384F-7037-2A8737F23904}"/>
                </a:ext>
              </a:extLst>
            </p:cNvPr>
            <p:cNvSpPr/>
            <p:nvPr/>
          </p:nvSpPr>
          <p:spPr>
            <a:xfrm>
              <a:off x="6750981" y="6495328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2" name="Freeform: Shape 1111">
              <a:extLst>
                <a:ext uri="{FF2B5EF4-FFF2-40B4-BE49-F238E27FC236}">
                  <a16:creationId xmlns:a16="http://schemas.microsoft.com/office/drawing/2014/main" id="{1F0A58F9-7B07-4F4C-B1A4-8665D15B9472}"/>
                </a:ext>
              </a:extLst>
            </p:cNvPr>
            <p:cNvSpPr/>
            <p:nvPr/>
          </p:nvSpPr>
          <p:spPr>
            <a:xfrm>
              <a:off x="6793990" y="6538332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3" name="Freeform: Shape 1112">
              <a:extLst>
                <a:ext uri="{FF2B5EF4-FFF2-40B4-BE49-F238E27FC236}">
                  <a16:creationId xmlns:a16="http://schemas.microsoft.com/office/drawing/2014/main" id="{E6C3ADB1-EF67-DF72-F384-04A96C2D9EF0}"/>
                </a:ext>
              </a:extLst>
            </p:cNvPr>
            <p:cNvSpPr/>
            <p:nvPr/>
          </p:nvSpPr>
          <p:spPr>
            <a:xfrm>
              <a:off x="6793990" y="6538332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4" name="Freeform: Shape 1113">
              <a:extLst>
                <a:ext uri="{FF2B5EF4-FFF2-40B4-BE49-F238E27FC236}">
                  <a16:creationId xmlns:a16="http://schemas.microsoft.com/office/drawing/2014/main" id="{E624303F-2BA4-DBAC-1F81-BBADB6B5B10A}"/>
                </a:ext>
              </a:extLst>
            </p:cNvPr>
            <p:cNvSpPr/>
            <p:nvPr/>
          </p:nvSpPr>
          <p:spPr>
            <a:xfrm>
              <a:off x="6750981" y="6667344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5" name="Freeform: Shape 1114">
              <a:extLst>
                <a:ext uri="{FF2B5EF4-FFF2-40B4-BE49-F238E27FC236}">
                  <a16:creationId xmlns:a16="http://schemas.microsoft.com/office/drawing/2014/main" id="{4CD7F595-C5AC-9B2C-535D-2B46027176CB}"/>
                </a:ext>
              </a:extLst>
            </p:cNvPr>
            <p:cNvSpPr/>
            <p:nvPr/>
          </p:nvSpPr>
          <p:spPr>
            <a:xfrm>
              <a:off x="6750981" y="6839360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6" name="Freeform: Shape 1115">
              <a:extLst>
                <a:ext uri="{FF2B5EF4-FFF2-40B4-BE49-F238E27FC236}">
                  <a16:creationId xmlns:a16="http://schemas.microsoft.com/office/drawing/2014/main" id="{B8271784-BDC3-7422-8BAA-AEFCABC88403}"/>
                </a:ext>
              </a:extLst>
            </p:cNvPr>
            <p:cNvSpPr/>
            <p:nvPr/>
          </p:nvSpPr>
          <p:spPr>
            <a:xfrm>
              <a:off x="6793990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7" name="Freeform: Shape 1116">
              <a:extLst>
                <a:ext uri="{FF2B5EF4-FFF2-40B4-BE49-F238E27FC236}">
                  <a16:creationId xmlns:a16="http://schemas.microsoft.com/office/drawing/2014/main" id="{D856F1FF-2EED-C3BF-BC21-F1BC9AABAECB}"/>
                </a:ext>
              </a:extLst>
            </p:cNvPr>
            <p:cNvSpPr/>
            <p:nvPr/>
          </p:nvSpPr>
          <p:spPr>
            <a:xfrm>
              <a:off x="6793990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8" name="Freeform: Shape 1117">
              <a:extLst>
                <a:ext uri="{FF2B5EF4-FFF2-40B4-BE49-F238E27FC236}">
                  <a16:creationId xmlns:a16="http://schemas.microsoft.com/office/drawing/2014/main" id="{1D0030C1-13E6-32EB-45A0-FC526D1683ED}"/>
                </a:ext>
              </a:extLst>
            </p:cNvPr>
            <p:cNvSpPr/>
            <p:nvPr/>
          </p:nvSpPr>
          <p:spPr>
            <a:xfrm>
              <a:off x="6923019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9" name="Freeform: Shape 1118">
              <a:extLst>
                <a:ext uri="{FF2B5EF4-FFF2-40B4-BE49-F238E27FC236}">
                  <a16:creationId xmlns:a16="http://schemas.microsoft.com/office/drawing/2014/main" id="{1508E818-D29F-07C8-9B48-D9379F41F7A9}"/>
                </a:ext>
              </a:extLst>
            </p:cNvPr>
            <p:cNvSpPr/>
            <p:nvPr/>
          </p:nvSpPr>
          <p:spPr>
            <a:xfrm>
              <a:off x="6923019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0" name="Freeform: Shape 1119">
              <a:extLst>
                <a:ext uri="{FF2B5EF4-FFF2-40B4-BE49-F238E27FC236}">
                  <a16:creationId xmlns:a16="http://schemas.microsoft.com/office/drawing/2014/main" id="{AB12B031-52AA-2FBB-5333-C7FF4A77A0D5}"/>
                </a:ext>
              </a:extLst>
            </p:cNvPr>
            <p:cNvSpPr/>
            <p:nvPr/>
          </p:nvSpPr>
          <p:spPr>
            <a:xfrm>
              <a:off x="6923019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1" name="Freeform: Shape 1120">
              <a:extLst>
                <a:ext uri="{FF2B5EF4-FFF2-40B4-BE49-F238E27FC236}">
                  <a16:creationId xmlns:a16="http://schemas.microsoft.com/office/drawing/2014/main" id="{1625A7F1-0DCE-C5C8-109F-E518CE1057EC}"/>
                </a:ext>
              </a:extLst>
            </p:cNvPr>
            <p:cNvSpPr/>
            <p:nvPr/>
          </p:nvSpPr>
          <p:spPr>
            <a:xfrm>
              <a:off x="6959885" y="5672111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2" name="Freeform: Shape 1121">
              <a:extLst>
                <a:ext uri="{FF2B5EF4-FFF2-40B4-BE49-F238E27FC236}">
                  <a16:creationId xmlns:a16="http://schemas.microsoft.com/office/drawing/2014/main" id="{2367E228-BC5D-458A-F277-244328322678}"/>
                </a:ext>
              </a:extLst>
            </p:cNvPr>
            <p:cNvSpPr/>
            <p:nvPr/>
          </p:nvSpPr>
          <p:spPr>
            <a:xfrm>
              <a:off x="6923019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3" name="Freeform: Shape 1122">
              <a:extLst>
                <a:ext uri="{FF2B5EF4-FFF2-40B4-BE49-F238E27FC236}">
                  <a16:creationId xmlns:a16="http://schemas.microsoft.com/office/drawing/2014/main" id="{BEC99F02-AFDF-10CA-2873-F287FC96A8A7}"/>
                </a:ext>
              </a:extLst>
            </p:cNvPr>
            <p:cNvSpPr/>
            <p:nvPr/>
          </p:nvSpPr>
          <p:spPr>
            <a:xfrm>
              <a:off x="6923019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4" name="Freeform: Shape 1123">
              <a:extLst>
                <a:ext uri="{FF2B5EF4-FFF2-40B4-BE49-F238E27FC236}">
                  <a16:creationId xmlns:a16="http://schemas.microsoft.com/office/drawing/2014/main" id="{0DDED1F2-98CF-B54D-B9A4-81C5B2D66262}"/>
                </a:ext>
              </a:extLst>
            </p:cNvPr>
            <p:cNvSpPr/>
            <p:nvPr/>
          </p:nvSpPr>
          <p:spPr>
            <a:xfrm>
              <a:off x="6923019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5" name="Freeform: Shape 1124">
              <a:extLst>
                <a:ext uri="{FF2B5EF4-FFF2-40B4-BE49-F238E27FC236}">
                  <a16:creationId xmlns:a16="http://schemas.microsoft.com/office/drawing/2014/main" id="{766E0E6D-63DF-001E-2D5B-BAE918852E40}"/>
                </a:ext>
              </a:extLst>
            </p:cNvPr>
            <p:cNvSpPr/>
            <p:nvPr/>
          </p:nvSpPr>
          <p:spPr>
            <a:xfrm>
              <a:off x="6923019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6" name="Freeform: Shape 1125">
              <a:extLst>
                <a:ext uri="{FF2B5EF4-FFF2-40B4-BE49-F238E27FC236}">
                  <a16:creationId xmlns:a16="http://schemas.microsoft.com/office/drawing/2014/main" id="{BB37AEAF-033C-B37A-A176-3D6BA2E8FC72}"/>
                </a:ext>
              </a:extLst>
            </p:cNvPr>
            <p:cNvSpPr/>
            <p:nvPr/>
          </p:nvSpPr>
          <p:spPr>
            <a:xfrm>
              <a:off x="6966028" y="636631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7" name="Freeform: Shape 1126">
              <a:extLst>
                <a:ext uri="{FF2B5EF4-FFF2-40B4-BE49-F238E27FC236}">
                  <a16:creationId xmlns:a16="http://schemas.microsoft.com/office/drawing/2014/main" id="{9592835D-2D24-C6AD-3961-840CAFD3500C}"/>
                </a:ext>
              </a:extLst>
            </p:cNvPr>
            <p:cNvSpPr/>
            <p:nvPr/>
          </p:nvSpPr>
          <p:spPr>
            <a:xfrm>
              <a:off x="6966028" y="636631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8" name="Freeform: Shape 1127">
              <a:extLst>
                <a:ext uri="{FF2B5EF4-FFF2-40B4-BE49-F238E27FC236}">
                  <a16:creationId xmlns:a16="http://schemas.microsoft.com/office/drawing/2014/main" id="{A4CFF8C1-EDB0-E917-EE1E-F685BB46C67F}"/>
                </a:ext>
              </a:extLst>
            </p:cNvPr>
            <p:cNvSpPr/>
            <p:nvPr/>
          </p:nvSpPr>
          <p:spPr>
            <a:xfrm>
              <a:off x="6923019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9" name="Freeform: Shape 1128">
              <a:extLst>
                <a:ext uri="{FF2B5EF4-FFF2-40B4-BE49-F238E27FC236}">
                  <a16:creationId xmlns:a16="http://schemas.microsoft.com/office/drawing/2014/main" id="{8E30C4BF-C9E9-96F5-EB8E-6905272A7002}"/>
                </a:ext>
              </a:extLst>
            </p:cNvPr>
            <p:cNvSpPr/>
            <p:nvPr/>
          </p:nvSpPr>
          <p:spPr>
            <a:xfrm>
              <a:off x="6966028" y="6538332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0" name="Freeform: Shape 1129">
              <a:extLst>
                <a:ext uri="{FF2B5EF4-FFF2-40B4-BE49-F238E27FC236}">
                  <a16:creationId xmlns:a16="http://schemas.microsoft.com/office/drawing/2014/main" id="{49884DFA-6032-87D3-2969-A2E785DD50B2}"/>
                </a:ext>
              </a:extLst>
            </p:cNvPr>
            <p:cNvSpPr/>
            <p:nvPr/>
          </p:nvSpPr>
          <p:spPr>
            <a:xfrm>
              <a:off x="6966028" y="6538332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1" name="Freeform: Shape 1130">
              <a:extLst>
                <a:ext uri="{FF2B5EF4-FFF2-40B4-BE49-F238E27FC236}">
                  <a16:creationId xmlns:a16="http://schemas.microsoft.com/office/drawing/2014/main" id="{03D7A43D-8B2A-A4A3-6E46-18C1EA927F7E}"/>
                </a:ext>
              </a:extLst>
            </p:cNvPr>
            <p:cNvSpPr/>
            <p:nvPr/>
          </p:nvSpPr>
          <p:spPr>
            <a:xfrm>
              <a:off x="6923019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2" name="Freeform: Shape 1131">
              <a:extLst>
                <a:ext uri="{FF2B5EF4-FFF2-40B4-BE49-F238E27FC236}">
                  <a16:creationId xmlns:a16="http://schemas.microsoft.com/office/drawing/2014/main" id="{75111718-6D5A-7FF6-5C33-4777A74BAC5D}"/>
                </a:ext>
              </a:extLst>
            </p:cNvPr>
            <p:cNvSpPr/>
            <p:nvPr/>
          </p:nvSpPr>
          <p:spPr>
            <a:xfrm>
              <a:off x="6966028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3" name="Freeform: Shape 1132">
              <a:extLst>
                <a:ext uri="{FF2B5EF4-FFF2-40B4-BE49-F238E27FC236}">
                  <a16:creationId xmlns:a16="http://schemas.microsoft.com/office/drawing/2014/main" id="{A5E65BAD-B124-94E0-63E5-B562F03F9E19}"/>
                </a:ext>
              </a:extLst>
            </p:cNvPr>
            <p:cNvSpPr/>
            <p:nvPr/>
          </p:nvSpPr>
          <p:spPr>
            <a:xfrm>
              <a:off x="6966028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4" name="Freeform: Shape 1133">
              <a:extLst>
                <a:ext uri="{FF2B5EF4-FFF2-40B4-BE49-F238E27FC236}">
                  <a16:creationId xmlns:a16="http://schemas.microsoft.com/office/drawing/2014/main" id="{01F2FFA4-5343-3DFC-20FF-30376F457029}"/>
                </a:ext>
              </a:extLst>
            </p:cNvPr>
            <p:cNvSpPr/>
            <p:nvPr/>
          </p:nvSpPr>
          <p:spPr>
            <a:xfrm>
              <a:off x="6923019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5" name="Freeform: Shape 1134">
              <a:extLst>
                <a:ext uri="{FF2B5EF4-FFF2-40B4-BE49-F238E27FC236}">
                  <a16:creationId xmlns:a16="http://schemas.microsoft.com/office/drawing/2014/main" id="{D65473B3-B312-508A-C12D-2DEBFCACEFF0}"/>
                </a:ext>
              </a:extLst>
            </p:cNvPr>
            <p:cNvSpPr/>
            <p:nvPr/>
          </p:nvSpPr>
          <p:spPr>
            <a:xfrm>
              <a:off x="7095056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6" name="Freeform: Shape 1135">
              <a:extLst>
                <a:ext uri="{FF2B5EF4-FFF2-40B4-BE49-F238E27FC236}">
                  <a16:creationId xmlns:a16="http://schemas.microsoft.com/office/drawing/2014/main" id="{04EF31D2-1916-9676-528B-F27922463F6C}"/>
                </a:ext>
              </a:extLst>
            </p:cNvPr>
            <p:cNvSpPr/>
            <p:nvPr/>
          </p:nvSpPr>
          <p:spPr>
            <a:xfrm>
              <a:off x="7095056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7" name="Freeform: Shape 1136">
              <a:extLst>
                <a:ext uri="{FF2B5EF4-FFF2-40B4-BE49-F238E27FC236}">
                  <a16:creationId xmlns:a16="http://schemas.microsoft.com/office/drawing/2014/main" id="{3E2A5623-22AE-31D0-E552-083BB2164CC6}"/>
                </a:ext>
              </a:extLst>
            </p:cNvPr>
            <p:cNvSpPr/>
            <p:nvPr/>
          </p:nvSpPr>
          <p:spPr>
            <a:xfrm>
              <a:off x="7095056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8" name="Freeform: Shape 1137">
              <a:extLst>
                <a:ext uri="{FF2B5EF4-FFF2-40B4-BE49-F238E27FC236}">
                  <a16:creationId xmlns:a16="http://schemas.microsoft.com/office/drawing/2014/main" id="{5CC52315-E621-3939-00ED-A5BEBA2A433E}"/>
                </a:ext>
              </a:extLst>
            </p:cNvPr>
            <p:cNvSpPr/>
            <p:nvPr/>
          </p:nvSpPr>
          <p:spPr>
            <a:xfrm>
              <a:off x="7138065" y="6022285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9" name="Freeform: Shape 1138">
              <a:extLst>
                <a:ext uri="{FF2B5EF4-FFF2-40B4-BE49-F238E27FC236}">
                  <a16:creationId xmlns:a16="http://schemas.microsoft.com/office/drawing/2014/main" id="{CBB2600B-A35F-1448-A749-4903B1D68A95}"/>
                </a:ext>
              </a:extLst>
            </p:cNvPr>
            <p:cNvSpPr/>
            <p:nvPr/>
          </p:nvSpPr>
          <p:spPr>
            <a:xfrm>
              <a:off x="7138065" y="6022285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0" name="Freeform: Shape 1139">
              <a:extLst>
                <a:ext uri="{FF2B5EF4-FFF2-40B4-BE49-F238E27FC236}">
                  <a16:creationId xmlns:a16="http://schemas.microsoft.com/office/drawing/2014/main" id="{D9315452-91C3-4EB6-A553-600EA27ABFA4}"/>
                </a:ext>
              </a:extLst>
            </p:cNvPr>
            <p:cNvSpPr/>
            <p:nvPr/>
          </p:nvSpPr>
          <p:spPr>
            <a:xfrm>
              <a:off x="7095056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1" name="Freeform: Shape 1140">
              <a:extLst>
                <a:ext uri="{FF2B5EF4-FFF2-40B4-BE49-F238E27FC236}">
                  <a16:creationId xmlns:a16="http://schemas.microsoft.com/office/drawing/2014/main" id="{EDD1A183-E92A-8AED-9DA2-376926C325F1}"/>
                </a:ext>
              </a:extLst>
            </p:cNvPr>
            <p:cNvSpPr/>
            <p:nvPr/>
          </p:nvSpPr>
          <p:spPr>
            <a:xfrm>
              <a:off x="7138065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2" name="Freeform: Shape 1141">
              <a:extLst>
                <a:ext uri="{FF2B5EF4-FFF2-40B4-BE49-F238E27FC236}">
                  <a16:creationId xmlns:a16="http://schemas.microsoft.com/office/drawing/2014/main" id="{FD7F127E-D4E0-EAC5-66FC-173004FD82DC}"/>
                </a:ext>
              </a:extLst>
            </p:cNvPr>
            <p:cNvSpPr/>
            <p:nvPr/>
          </p:nvSpPr>
          <p:spPr>
            <a:xfrm>
              <a:off x="7138065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3" name="Freeform: Shape 1142">
              <a:extLst>
                <a:ext uri="{FF2B5EF4-FFF2-40B4-BE49-F238E27FC236}">
                  <a16:creationId xmlns:a16="http://schemas.microsoft.com/office/drawing/2014/main" id="{0684315F-F773-8A73-B29C-876FBD8D7ABE}"/>
                </a:ext>
              </a:extLst>
            </p:cNvPr>
            <p:cNvSpPr/>
            <p:nvPr/>
          </p:nvSpPr>
          <p:spPr>
            <a:xfrm>
              <a:off x="7095056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4" name="Freeform: Shape 1143">
              <a:extLst>
                <a:ext uri="{FF2B5EF4-FFF2-40B4-BE49-F238E27FC236}">
                  <a16:creationId xmlns:a16="http://schemas.microsoft.com/office/drawing/2014/main" id="{028F09DA-A19E-847E-ADB8-0FA247771028}"/>
                </a:ext>
              </a:extLst>
            </p:cNvPr>
            <p:cNvSpPr/>
            <p:nvPr/>
          </p:nvSpPr>
          <p:spPr>
            <a:xfrm>
              <a:off x="7131922" y="6704207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5" name="Freeform: Shape 1144">
              <a:extLst>
                <a:ext uri="{FF2B5EF4-FFF2-40B4-BE49-F238E27FC236}">
                  <a16:creationId xmlns:a16="http://schemas.microsoft.com/office/drawing/2014/main" id="{645B9F2E-CFEA-AF50-6356-F8DC08803ACE}"/>
                </a:ext>
              </a:extLst>
            </p:cNvPr>
            <p:cNvSpPr/>
            <p:nvPr/>
          </p:nvSpPr>
          <p:spPr>
            <a:xfrm>
              <a:off x="7095056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6" name="Freeform: Shape 1145">
              <a:extLst>
                <a:ext uri="{FF2B5EF4-FFF2-40B4-BE49-F238E27FC236}">
                  <a16:creationId xmlns:a16="http://schemas.microsoft.com/office/drawing/2014/main" id="{47597D58-755E-5724-01EB-FEBF34BBB430}"/>
                </a:ext>
              </a:extLst>
            </p:cNvPr>
            <p:cNvSpPr/>
            <p:nvPr/>
          </p:nvSpPr>
          <p:spPr>
            <a:xfrm>
              <a:off x="7138065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7" name="Freeform: Shape 1146">
              <a:extLst>
                <a:ext uri="{FF2B5EF4-FFF2-40B4-BE49-F238E27FC236}">
                  <a16:creationId xmlns:a16="http://schemas.microsoft.com/office/drawing/2014/main" id="{3928BD0F-2B40-B914-248A-0E51F6422B4C}"/>
                </a:ext>
              </a:extLst>
            </p:cNvPr>
            <p:cNvSpPr/>
            <p:nvPr/>
          </p:nvSpPr>
          <p:spPr>
            <a:xfrm>
              <a:off x="7138065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8" name="Freeform: Shape 1147">
              <a:extLst>
                <a:ext uri="{FF2B5EF4-FFF2-40B4-BE49-F238E27FC236}">
                  <a16:creationId xmlns:a16="http://schemas.microsoft.com/office/drawing/2014/main" id="{D14D8F57-407A-6FBD-A4CF-801A2EB62989}"/>
                </a:ext>
              </a:extLst>
            </p:cNvPr>
            <p:cNvSpPr/>
            <p:nvPr/>
          </p:nvSpPr>
          <p:spPr>
            <a:xfrm>
              <a:off x="7267093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9" name="Freeform: Shape 1148">
              <a:extLst>
                <a:ext uri="{FF2B5EF4-FFF2-40B4-BE49-F238E27FC236}">
                  <a16:creationId xmlns:a16="http://schemas.microsoft.com/office/drawing/2014/main" id="{B06D64B9-636E-B879-29C6-4AF344937D2A}"/>
                </a:ext>
              </a:extLst>
            </p:cNvPr>
            <p:cNvSpPr/>
            <p:nvPr/>
          </p:nvSpPr>
          <p:spPr>
            <a:xfrm>
              <a:off x="7303959" y="5328080"/>
              <a:ext cx="98306" cy="98294"/>
            </a:xfrm>
            <a:custGeom>
              <a:avLst/>
              <a:gdLst>
                <a:gd name="connsiteX0" fmla="*/ 98316 w 98306"/>
                <a:gd name="connsiteY0" fmla="*/ 49155 h 98294"/>
                <a:gd name="connsiteX1" fmla="*/ 49162 w 98306"/>
                <a:gd name="connsiteY1" fmla="*/ 98304 h 98294"/>
                <a:gd name="connsiteX2" fmla="*/ 10 w 98306"/>
                <a:gd name="connsiteY2" fmla="*/ 49155 h 98294"/>
                <a:gd name="connsiteX3" fmla="*/ 49162 w 98306"/>
                <a:gd name="connsiteY3" fmla="*/ 10 h 98294"/>
                <a:gd name="connsiteX4" fmla="*/ 98316 w 98306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5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5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0" name="Freeform: Shape 1149">
              <a:extLst>
                <a:ext uri="{FF2B5EF4-FFF2-40B4-BE49-F238E27FC236}">
                  <a16:creationId xmlns:a16="http://schemas.microsoft.com/office/drawing/2014/main" id="{0EF77160-322F-3B49-96D5-B81C599C5A7C}"/>
                </a:ext>
              </a:extLst>
            </p:cNvPr>
            <p:cNvSpPr/>
            <p:nvPr/>
          </p:nvSpPr>
          <p:spPr>
            <a:xfrm>
              <a:off x="7267093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1" name="Freeform: Shape 1150">
              <a:extLst>
                <a:ext uri="{FF2B5EF4-FFF2-40B4-BE49-F238E27FC236}">
                  <a16:creationId xmlns:a16="http://schemas.microsoft.com/office/drawing/2014/main" id="{54126E76-D81A-127A-56CB-FF0E2E99C70F}"/>
                </a:ext>
              </a:extLst>
            </p:cNvPr>
            <p:cNvSpPr/>
            <p:nvPr/>
          </p:nvSpPr>
          <p:spPr>
            <a:xfrm>
              <a:off x="7310102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2" name="Freeform: Shape 1151">
              <a:extLst>
                <a:ext uri="{FF2B5EF4-FFF2-40B4-BE49-F238E27FC236}">
                  <a16:creationId xmlns:a16="http://schemas.microsoft.com/office/drawing/2014/main" id="{F903B136-8AFF-3709-2232-3135A86FADAC}"/>
                </a:ext>
              </a:extLst>
            </p:cNvPr>
            <p:cNvSpPr/>
            <p:nvPr/>
          </p:nvSpPr>
          <p:spPr>
            <a:xfrm>
              <a:off x="7310102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3" name="Freeform: Shape 1152">
              <a:extLst>
                <a:ext uri="{FF2B5EF4-FFF2-40B4-BE49-F238E27FC236}">
                  <a16:creationId xmlns:a16="http://schemas.microsoft.com/office/drawing/2014/main" id="{221BC860-957C-89F4-BE48-EDE30BD2320E}"/>
                </a:ext>
              </a:extLst>
            </p:cNvPr>
            <p:cNvSpPr/>
            <p:nvPr/>
          </p:nvSpPr>
          <p:spPr>
            <a:xfrm>
              <a:off x="7267093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4" name="Freeform: Shape 1153">
              <a:extLst>
                <a:ext uri="{FF2B5EF4-FFF2-40B4-BE49-F238E27FC236}">
                  <a16:creationId xmlns:a16="http://schemas.microsoft.com/office/drawing/2014/main" id="{A7C74314-41DA-6D1A-08C8-92708392E490}"/>
                </a:ext>
              </a:extLst>
            </p:cNvPr>
            <p:cNvSpPr/>
            <p:nvPr/>
          </p:nvSpPr>
          <p:spPr>
            <a:xfrm>
              <a:off x="7267093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5" name="Freeform: Shape 1154">
              <a:extLst>
                <a:ext uri="{FF2B5EF4-FFF2-40B4-BE49-F238E27FC236}">
                  <a16:creationId xmlns:a16="http://schemas.microsoft.com/office/drawing/2014/main" id="{4539E1AE-C462-F7E7-1E5F-85B7D72A94FC}"/>
                </a:ext>
              </a:extLst>
            </p:cNvPr>
            <p:cNvSpPr/>
            <p:nvPr/>
          </p:nvSpPr>
          <p:spPr>
            <a:xfrm>
              <a:off x="7310102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6" name="Freeform: Shape 1155">
              <a:extLst>
                <a:ext uri="{FF2B5EF4-FFF2-40B4-BE49-F238E27FC236}">
                  <a16:creationId xmlns:a16="http://schemas.microsoft.com/office/drawing/2014/main" id="{1B6FB481-987D-C717-4F76-1E697978F47C}"/>
                </a:ext>
              </a:extLst>
            </p:cNvPr>
            <p:cNvSpPr/>
            <p:nvPr/>
          </p:nvSpPr>
          <p:spPr>
            <a:xfrm>
              <a:off x="7310102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7" name="Freeform: Shape 1156">
              <a:extLst>
                <a:ext uri="{FF2B5EF4-FFF2-40B4-BE49-F238E27FC236}">
                  <a16:creationId xmlns:a16="http://schemas.microsoft.com/office/drawing/2014/main" id="{CF2CF746-644B-8208-58AD-E4047417611A}"/>
                </a:ext>
              </a:extLst>
            </p:cNvPr>
            <p:cNvSpPr/>
            <p:nvPr/>
          </p:nvSpPr>
          <p:spPr>
            <a:xfrm>
              <a:off x="7267093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8" name="Freeform: Shape 1157">
              <a:extLst>
                <a:ext uri="{FF2B5EF4-FFF2-40B4-BE49-F238E27FC236}">
                  <a16:creationId xmlns:a16="http://schemas.microsoft.com/office/drawing/2014/main" id="{121D9E3A-E1A4-ED45-CB1E-EDDEAB4C8D14}"/>
                </a:ext>
              </a:extLst>
            </p:cNvPr>
            <p:cNvSpPr/>
            <p:nvPr/>
          </p:nvSpPr>
          <p:spPr>
            <a:xfrm>
              <a:off x="7267093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9" name="Freeform: Shape 1158">
              <a:extLst>
                <a:ext uri="{FF2B5EF4-FFF2-40B4-BE49-F238E27FC236}">
                  <a16:creationId xmlns:a16="http://schemas.microsoft.com/office/drawing/2014/main" id="{175CED21-A677-BD15-1F10-41A779F17E7B}"/>
                </a:ext>
              </a:extLst>
            </p:cNvPr>
            <p:cNvSpPr/>
            <p:nvPr/>
          </p:nvSpPr>
          <p:spPr>
            <a:xfrm>
              <a:off x="7303959" y="6876223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0" name="Freeform: Shape 1159">
              <a:extLst>
                <a:ext uri="{FF2B5EF4-FFF2-40B4-BE49-F238E27FC236}">
                  <a16:creationId xmlns:a16="http://schemas.microsoft.com/office/drawing/2014/main" id="{44270955-0214-D737-8534-BB55B155A7C5}"/>
                </a:ext>
              </a:extLst>
            </p:cNvPr>
            <p:cNvSpPr/>
            <p:nvPr/>
          </p:nvSpPr>
          <p:spPr>
            <a:xfrm>
              <a:off x="7439130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1" name="Freeform: Shape 1160">
              <a:extLst>
                <a:ext uri="{FF2B5EF4-FFF2-40B4-BE49-F238E27FC236}">
                  <a16:creationId xmlns:a16="http://schemas.microsoft.com/office/drawing/2014/main" id="{7BA1AC43-FD0C-FAEB-9D99-F83F929EB2D8}"/>
                </a:ext>
              </a:extLst>
            </p:cNvPr>
            <p:cNvSpPr/>
            <p:nvPr/>
          </p:nvSpPr>
          <p:spPr>
            <a:xfrm>
              <a:off x="7475996" y="5328080"/>
              <a:ext cx="98306" cy="98294"/>
            </a:xfrm>
            <a:custGeom>
              <a:avLst/>
              <a:gdLst>
                <a:gd name="connsiteX0" fmla="*/ 98316 w 98306"/>
                <a:gd name="connsiteY0" fmla="*/ 49155 h 98294"/>
                <a:gd name="connsiteX1" fmla="*/ 49162 w 98306"/>
                <a:gd name="connsiteY1" fmla="*/ 98304 h 98294"/>
                <a:gd name="connsiteX2" fmla="*/ 10 w 98306"/>
                <a:gd name="connsiteY2" fmla="*/ 49155 h 98294"/>
                <a:gd name="connsiteX3" fmla="*/ 49162 w 98306"/>
                <a:gd name="connsiteY3" fmla="*/ 10 h 98294"/>
                <a:gd name="connsiteX4" fmla="*/ 98316 w 98306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5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5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2" name="Freeform: Shape 1161">
              <a:extLst>
                <a:ext uri="{FF2B5EF4-FFF2-40B4-BE49-F238E27FC236}">
                  <a16:creationId xmlns:a16="http://schemas.microsoft.com/office/drawing/2014/main" id="{1689F1E7-A322-AB70-93D2-34DFE8E47DB7}"/>
                </a:ext>
              </a:extLst>
            </p:cNvPr>
            <p:cNvSpPr/>
            <p:nvPr/>
          </p:nvSpPr>
          <p:spPr>
            <a:xfrm>
              <a:off x="7439130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3" name="Freeform: Shape 1162">
              <a:extLst>
                <a:ext uri="{FF2B5EF4-FFF2-40B4-BE49-F238E27FC236}">
                  <a16:creationId xmlns:a16="http://schemas.microsoft.com/office/drawing/2014/main" id="{BB5E69DD-DBBC-12D8-AA2E-5FB0B7734A10}"/>
                </a:ext>
              </a:extLst>
            </p:cNvPr>
            <p:cNvSpPr/>
            <p:nvPr/>
          </p:nvSpPr>
          <p:spPr>
            <a:xfrm>
              <a:off x="7482139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4" name="Freeform: Shape 1163">
              <a:extLst>
                <a:ext uri="{FF2B5EF4-FFF2-40B4-BE49-F238E27FC236}">
                  <a16:creationId xmlns:a16="http://schemas.microsoft.com/office/drawing/2014/main" id="{BA0AA7DD-C6C9-E837-94EA-BA94A9B9158B}"/>
                </a:ext>
              </a:extLst>
            </p:cNvPr>
            <p:cNvSpPr/>
            <p:nvPr/>
          </p:nvSpPr>
          <p:spPr>
            <a:xfrm>
              <a:off x="7482139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5" name="Freeform: Shape 1164">
              <a:extLst>
                <a:ext uri="{FF2B5EF4-FFF2-40B4-BE49-F238E27FC236}">
                  <a16:creationId xmlns:a16="http://schemas.microsoft.com/office/drawing/2014/main" id="{5844B75D-50EA-EAB9-7E82-097421F8E1E3}"/>
                </a:ext>
              </a:extLst>
            </p:cNvPr>
            <p:cNvSpPr/>
            <p:nvPr/>
          </p:nvSpPr>
          <p:spPr>
            <a:xfrm>
              <a:off x="7439130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6" name="Freeform: Shape 1165">
              <a:extLst>
                <a:ext uri="{FF2B5EF4-FFF2-40B4-BE49-F238E27FC236}">
                  <a16:creationId xmlns:a16="http://schemas.microsoft.com/office/drawing/2014/main" id="{48BA4BEB-D128-3204-6579-68CF9ED806C2}"/>
                </a:ext>
              </a:extLst>
            </p:cNvPr>
            <p:cNvSpPr/>
            <p:nvPr/>
          </p:nvSpPr>
          <p:spPr>
            <a:xfrm>
              <a:off x="7475996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7" name="Freeform: Shape 1166">
              <a:extLst>
                <a:ext uri="{FF2B5EF4-FFF2-40B4-BE49-F238E27FC236}">
                  <a16:creationId xmlns:a16="http://schemas.microsoft.com/office/drawing/2014/main" id="{CAE3995C-8FF0-F04A-8603-4C789F5C4A63}"/>
                </a:ext>
              </a:extLst>
            </p:cNvPr>
            <p:cNvSpPr/>
            <p:nvPr/>
          </p:nvSpPr>
          <p:spPr>
            <a:xfrm>
              <a:off x="7439130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8" name="Freeform: Shape 1167">
              <a:extLst>
                <a:ext uri="{FF2B5EF4-FFF2-40B4-BE49-F238E27FC236}">
                  <a16:creationId xmlns:a16="http://schemas.microsoft.com/office/drawing/2014/main" id="{ECBCDDAF-FEE3-3CE0-214E-02B6949B060A}"/>
                </a:ext>
              </a:extLst>
            </p:cNvPr>
            <p:cNvSpPr/>
            <p:nvPr/>
          </p:nvSpPr>
          <p:spPr>
            <a:xfrm>
              <a:off x="7482139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9" name="Freeform: Shape 1168">
              <a:extLst>
                <a:ext uri="{FF2B5EF4-FFF2-40B4-BE49-F238E27FC236}">
                  <a16:creationId xmlns:a16="http://schemas.microsoft.com/office/drawing/2014/main" id="{43347489-8E0E-EB41-D938-264413676312}"/>
                </a:ext>
              </a:extLst>
            </p:cNvPr>
            <p:cNvSpPr/>
            <p:nvPr/>
          </p:nvSpPr>
          <p:spPr>
            <a:xfrm>
              <a:off x="7482139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0" name="Freeform: Shape 1169">
              <a:extLst>
                <a:ext uri="{FF2B5EF4-FFF2-40B4-BE49-F238E27FC236}">
                  <a16:creationId xmlns:a16="http://schemas.microsoft.com/office/drawing/2014/main" id="{439398F2-6A6B-AE9B-F4F5-E19D9AB82ED5}"/>
                </a:ext>
              </a:extLst>
            </p:cNvPr>
            <p:cNvSpPr/>
            <p:nvPr/>
          </p:nvSpPr>
          <p:spPr>
            <a:xfrm>
              <a:off x="7439130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1" name="Freeform: Shape 1170">
              <a:extLst>
                <a:ext uri="{FF2B5EF4-FFF2-40B4-BE49-F238E27FC236}">
                  <a16:creationId xmlns:a16="http://schemas.microsoft.com/office/drawing/2014/main" id="{7E4A60A1-2561-2902-6F3C-E5E2DE7672EA}"/>
                </a:ext>
              </a:extLst>
            </p:cNvPr>
            <p:cNvSpPr/>
            <p:nvPr/>
          </p:nvSpPr>
          <p:spPr>
            <a:xfrm>
              <a:off x="7475996" y="6704207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2" name="Freeform: Shape 1171">
              <a:extLst>
                <a:ext uri="{FF2B5EF4-FFF2-40B4-BE49-F238E27FC236}">
                  <a16:creationId xmlns:a16="http://schemas.microsoft.com/office/drawing/2014/main" id="{522101FB-4A0B-0B40-93FC-A9D6CD02E3B4}"/>
                </a:ext>
              </a:extLst>
            </p:cNvPr>
            <p:cNvSpPr/>
            <p:nvPr/>
          </p:nvSpPr>
          <p:spPr>
            <a:xfrm>
              <a:off x="7439130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3" name="Freeform: Shape 1172">
              <a:extLst>
                <a:ext uri="{FF2B5EF4-FFF2-40B4-BE49-F238E27FC236}">
                  <a16:creationId xmlns:a16="http://schemas.microsoft.com/office/drawing/2014/main" id="{9EDCEC16-41A8-7D33-26E8-387F951FD62A}"/>
                </a:ext>
              </a:extLst>
            </p:cNvPr>
            <p:cNvSpPr/>
            <p:nvPr/>
          </p:nvSpPr>
          <p:spPr>
            <a:xfrm>
              <a:off x="7482139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4" name="Freeform: Shape 1173">
              <a:extLst>
                <a:ext uri="{FF2B5EF4-FFF2-40B4-BE49-F238E27FC236}">
                  <a16:creationId xmlns:a16="http://schemas.microsoft.com/office/drawing/2014/main" id="{2916452E-9442-6370-DAE7-5435BCB2BCE6}"/>
                </a:ext>
              </a:extLst>
            </p:cNvPr>
            <p:cNvSpPr/>
            <p:nvPr/>
          </p:nvSpPr>
          <p:spPr>
            <a:xfrm>
              <a:off x="7482139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5" name="Freeform: Shape 1174">
              <a:extLst>
                <a:ext uri="{FF2B5EF4-FFF2-40B4-BE49-F238E27FC236}">
                  <a16:creationId xmlns:a16="http://schemas.microsoft.com/office/drawing/2014/main" id="{E6E8CA5F-E58E-C63A-D866-A3895C99633A}"/>
                </a:ext>
              </a:extLst>
            </p:cNvPr>
            <p:cNvSpPr/>
            <p:nvPr/>
          </p:nvSpPr>
          <p:spPr>
            <a:xfrm>
              <a:off x="7611166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6" name="Freeform: Shape 1175">
              <a:extLst>
                <a:ext uri="{FF2B5EF4-FFF2-40B4-BE49-F238E27FC236}">
                  <a16:creationId xmlns:a16="http://schemas.microsoft.com/office/drawing/2014/main" id="{D6EFBE28-F266-934F-2A52-E9B2A27BD0D1}"/>
                </a:ext>
              </a:extLst>
            </p:cNvPr>
            <p:cNvSpPr/>
            <p:nvPr/>
          </p:nvSpPr>
          <p:spPr>
            <a:xfrm>
              <a:off x="7648034" y="5328080"/>
              <a:ext cx="98301" cy="98294"/>
            </a:xfrm>
            <a:custGeom>
              <a:avLst/>
              <a:gdLst>
                <a:gd name="connsiteX0" fmla="*/ 98312 w 98301"/>
                <a:gd name="connsiteY0" fmla="*/ 49155 h 98294"/>
                <a:gd name="connsiteX1" fmla="*/ 49161 w 98301"/>
                <a:gd name="connsiteY1" fmla="*/ 98304 h 98294"/>
                <a:gd name="connsiteX2" fmla="*/ 10 w 98301"/>
                <a:gd name="connsiteY2" fmla="*/ 49155 h 98294"/>
                <a:gd name="connsiteX3" fmla="*/ 49161 w 98301"/>
                <a:gd name="connsiteY3" fmla="*/ 10 h 98294"/>
                <a:gd name="connsiteX4" fmla="*/ 98312 w 98301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5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5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7" name="Freeform: Shape 1176">
              <a:extLst>
                <a:ext uri="{FF2B5EF4-FFF2-40B4-BE49-F238E27FC236}">
                  <a16:creationId xmlns:a16="http://schemas.microsoft.com/office/drawing/2014/main" id="{019E6E95-2BA4-EF6C-04E3-69CAEA1604FE}"/>
                </a:ext>
              </a:extLst>
            </p:cNvPr>
            <p:cNvSpPr/>
            <p:nvPr/>
          </p:nvSpPr>
          <p:spPr>
            <a:xfrm>
              <a:off x="7611166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8" name="Freeform: Shape 1177">
              <a:extLst>
                <a:ext uri="{FF2B5EF4-FFF2-40B4-BE49-F238E27FC236}">
                  <a16:creationId xmlns:a16="http://schemas.microsoft.com/office/drawing/2014/main" id="{C03CBE1A-2433-1443-A696-CB49A8F68936}"/>
                </a:ext>
              </a:extLst>
            </p:cNvPr>
            <p:cNvSpPr/>
            <p:nvPr/>
          </p:nvSpPr>
          <p:spPr>
            <a:xfrm>
              <a:off x="7611166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9" name="Freeform: Shape 1178">
              <a:extLst>
                <a:ext uri="{FF2B5EF4-FFF2-40B4-BE49-F238E27FC236}">
                  <a16:creationId xmlns:a16="http://schemas.microsoft.com/office/drawing/2014/main" id="{C39D1EAD-B1E3-3D72-928A-D5E4308C0723}"/>
                </a:ext>
              </a:extLst>
            </p:cNvPr>
            <p:cNvSpPr/>
            <p:nvPr/>
          </p:nvSpPr>
          <p:spPr>
            <a:xfrm>
              <a:off x="7648034" y="6704207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0" name="Freeform: Shape 1179">
              <a:extLst>
                <a:ext uri="{FF2B5EF4-FFF2-40B4-BE49-F238E27FC236}">
                  <a16:creationId xmlns:a16="http://schemas.microsoft.com/office/drawing/2014/main" id="{A7F72AAC-34BD-C1B7-5333-9089E70AC3FC}"/>
                </a:ext>
              </a:extLst>
            </p:cNvPr>
            <p:cNvSpPr/>
            <p:nvPr/>
          </p:nvSpPr>
          <p:spPr>
            <a:xfrm>
              <a:off x="7611166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1" name="Freeform: Shape 1180">
              <a:extLst>
                <a:ext uri="{FF2B5EF4-FFF2-40B4-BE49-F238E27FC236}">
                  <a16:creationId xmlns:a16="http://schemas.microsoft.com/office/drawing/2014/main" id="{3E135F70-1FDE-8E65-69EF-2CF762E068A2}"/>
                </a:ext>
              </a:extLst>
            </p:cNvPr>
            <p:cNvSpPr/>
            <p:nvPr/>
          </p:nvSpPr>
          <p:spPr>
            <a:xfrm>
              <a:off x="7648034" y="6876223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2" name="Freeform: Shape 1181">
              <a:extLst>
                <a:ext uri="{FF2B5EF4-FFF2-40B4-BE49-F238E27FC236}">
                  <a16:creationId xmlns:a16="http://schemas.microsoft.com/office/drawing/2014/main" id="{D1AB66EA-369B-2F72-1BD1-2D7254557647}"/>
                </a:ext>
              </a:extLst>
            </p:cNvPr>
            <p:cNvSpPr/>
            <p:nvPr/>
          </p:nvSpPr>
          <p:spPr>
            <a:xfrm>
              <a:off x="7783203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3" name="Freeform: Shape 1182">
              <a:extLst>
                <a:ext uri="{FF2B5EF4-FFF2-40B4-BE49-F238E27FC236}">
                  <a16:creationId xmlns:a16="http://schemas.microsoft.com/office/drawing/2014/main" id="{5B179E5B-7719-D824-3E7A-401A2E42673C}"/>
                </a:ext>
              </a:extLst>
            </p:cNvPr>
            <p:cNvSpPr/>
            <p:nvPr/>
          </p:nvSpPr>
          <p:spPr>
            <a:xfrm>
              <a:off x="7783203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4" name="Freeform: Shape 1183">
              <a:extLst>
                <a:ext uri="{FF2B5EF4-FFF2-40B4-BE49-F238E27FC236}">
                  <a16:creationId xmlns:a16="http://schemas.microsoft.com/office/drawing/2014/main" id="{A39FD98D-D049-0D34-69AA-B29671012858}"/>
                </a:ext>
              </a:extLst>
            </p:cNvPr>
            <p:cNvSpPr/>
            <p:nvPr/>
          </p:nvSpPr>
          <p:spPr>
            <a:xfrm>
              <a:off x="7826213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5" name="Freeform: Shape 1184">
              <a:extLst>
                <a:ext uri="{FF2B5EF4-FFF2-40B4-BE49-F238E27FC236}">
                  <a16:creationId xmlns:a16="http://schemas.microsoft.com/office/drawing/2014/main" id="{EC05475A-09EE-2224-E439-5A4CCCAB099F}"/>
                </a:ext>
              </a:extLst>
            </p:cNvPr>
            <p:cNvSpPr/>
            <p:nvPr/>
          </p:nvSpPr>
          <p:spPr>
            <a:xfrm>
              <a:off x="7826213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6" name="Freeform: Shape 1185">
              <a:extLst>
                <a:ext uri="{FF2B5EF4-FFF2-40B4-BE49-F238E27FC236}">
                  <a16:creationId xmlns:a16="http://schemas.microsoft.com/office/drawing/2014/main" id="{C24DD526-0115-1BA6-8C4E-2AA559B2A3A8}"/>
                </a:ext>
              </a:extLst>
            </p:cNvPr>
            <p:cNvSpPr/>
            <p:nvPr/>
          </p:nvSpPr>
          <p:spPr>
            <a:xfrm>
              <a:off x="7783203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7" name="Freeform: Shape 1186">
              <a:extLst>
                <a:ext uri="{FF2B5EF4-FFF2-40B4-BE49-F238E27FC236}">
                  <a16:creationId xmlns:a16="http://schemas.microsoft.com/office/drawing/2014/main" id="{137CEFA7-5A29-592E-0749-793421AF3C02}"/>
                </a:ext>
              </a:extLst>
            </p:cNvPr>
            <p:cNvSpPr/>
            <p:nvPr/>
          </p:nvSpPr>
          <p:spPr>
            <a:xfrm>
              <a:off x="7826213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8" name="Freeform: Shape 1187">
              <a:extLst>
                <a:ext uri="{FF2B5EF4-FFF2-40B4-BE49-F238E27FC236}">
                  <a16:creationId xmlns:a16="http://schemas.microsoft.com/office/drawing/2014/main" id="{AB4A32B6-9570-76B6-D125-F3251EB9EBAA}"/>
                </a:ext>
              </a:extLst>
            </p:cNvPr>
            <p:cNvSpPr/>
            <p:nvPr/>
          </p:nvSpPr>
          <p:spPr>
            <a:xfrm>
              <a:off x="7826213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9" name="Freeform: Shape 1188">
              <a:extLst>
                <a:ext uri="{FF2B5EF4-FFF2-40B4-BE49-F238E27FC236}">
                  <a16:creationId xmlns:a16="http://schemas.microsoft.com/office/drawing/2014/main" id="{C7976A27-74E7-BC37-85EF-C7BCB2B0361F}"/>
                </a:ext>
              </a:extLst>
            </p:cNvPr>
            <p:cNvSpPr/>
            <p:nvPr/>
          </p:nvSpPr>
          <p:spPr>
            <a:xfrm>
              <a:off x="7783203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0" name="Freeform: Shape 1189">
              <a:extLst>
                <a:ext uri="{FF2B5EF4-FFF2-40B4-BE49-F238E27FC236}">
                  <a16:creationId xmlns:a16="http://schemas.microsoft.com/office/drawing/2014/main" id="{AD592B2A-4F57-148F-D26A-9C8A554465CA}"/>
                </a:ext>
              </a:extLst>
            </p:cNvPr>
            <p:cNvSpPr/>
            <p:nvPr/>
          </p:nvSpPr>
          <p:spPr>
            <a:xfrm>
              <a:off x="7826213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1" name="Freeform: Shape 1190">
              <a:extLst>
                <a:ext uri="{FF2B5EF4-FFF2-40B4-BE49-F238E27FC236}">
                  <a16:creationId xmlns:a16="http://schemas.microsoft.com/office/drawing/2014/main" id="{052C4CAB-91BA-881E-2FC3-EB6651931AEA}"/>
                </a:ext>
              </a:extLst>
            </p:cNvPr>
            <p:cNvSpPr/>
            <p:nvPr/>
          </p:nvSpPr>
          <p:spPr>
            <a:xfrm>
              <a:off x="7826213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2" name="Freeform: Shape 1191">
              <a:extLst>
                <a:ext uri="{FF2B5EF4-FFF2-40B4-BE49-F238E27FC236}">
                  <a16:creationId xmlns:a16="http://schemas.microsoft.com/office/drawing/2014/main" id="{A73812CB-E819-95A7-16CA-D14893B5E36C}"/>
                </a:ext>
              </a:extLst>
            </p:cNvPr>
            <p:cNvSpPr/>
            <p:nvPr/>
          </p:nvSpPr>
          <p:spPr>
            <a:xfrm>
              <a:off x="7955240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3" name="Freeform: Shape 1192">
              <a:extLst>
                <a:ext uri="{FF2B5EF4-FFF2-40B4-BE49-F238E27FC236}">
                  <a16:creationId xmlns:a16="http://schemas.microsoft.com/office/drawing/2014/main" id="{3D98D150-A3AF-6213-C108-AD652145DAA5}"/>
                </a:ext>
              </a:extLst>
            </p:cNvPr>
            <p:cNvSpPr/>
            <p:nvPr/>
          </p:nvSpPr>
          <p:spPr>
            <a:xfrm>
              <a:off x="7992108" y="5328080"/>
              <a:ext cx="98301" cy="98294"/>
            </a:xfrm>
            <a:custGeom>
              <a:avLst/>
              <a:gdLst>
                <a:gd name="connsiteX0" fmla="*/ 98312 w 98301"/>
                <a:gd name="connsiteY0" fmla="*/ 49155 h 98294"/>
                <a:gd name="connsiteX1" fmla="*/ 49161 w 98301"/>
                <a:gd name="connsiteY1" fmla="*/ 98304 h 98294"/>
                <a:gd name="connsiteX2" fmla="*/ 10 w 98301"/>
                <a:gd name="connsiteY2" fmla="*/ 49155 h 98294"/>
                <a:gd name="connsiteX3" fmla="*/ 49161 w 98301"/>
                <a:gd name="connsiteY3" fmla="*/ 10 h 98294"/>
                <a:gd name="connsiteX4" fmla="*/ 98312 w 98301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5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5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4" name="Freeform: Shape 1193">
              <a:extLst>
                <a:ext uri="{FF2B5EF4-FFF2-40B4-BE49-F238E27FC236}">
                  <a16:creationId xmlns:a16="http://schemas.microsoft.com/office/drawing/2014/main" id="{ABC9775E-EBA7-F8D0-2D22-6DE6D6311073}"/>
                </a:ext>
              </a:extLst>
            </p:cNvPr>
            <p:cNvSpPr/>
            <p:nvPr/>
          </p:nvSpPr>
          <p:spPr>
            <a:xfrm>
              <a:off x="7955240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5" name="Freeform: Shape 1194">
              <a:extLst>
                <a:ext uri="{FF2B5EF4-FFF2-40B4-BE49-F238E27FC236}">
                  <a16:creationId xmlns:a16="http://schemas.microsoft.com/office/drawing/2014/main" id="{884E1CA8-A9F9-C51C-4AC8-2E9C6DF3A772}"/>
                </a:ext>
              </a:extLst>
            </p:cNvPr>
            <p:cNvSpPr/>
            <p:nvPr/>
          </p:nvSpPr>
          <p:spPr>
            <a:xfrm>
              <a:off x="7998250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6" name="Freeform: Shape 1195">
              <a:extLst>
                <a:ext uri="{FF2B5EF4-FFF2-40B4-BE49-F238E27FC236}">
                  <a16:creationId xmlns:a16="http://schemas.microsoft.com/office/drawing/2014/main" id="{CDCEB162-80C8-2E41-4591-728A79068A14}"/>
                </a:ext>
              </a:extLst>
            </p:cNvPr>
            <p:cNvSpPr/>
            <p:nvPr/>
          </p:nvSpPr>
          <p:spPr>
            <a:xfrm>
              <a:off x="7998250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7" name="Freeform: Shape 1196">
              <a:extLst>
                <a:ext uri="{FF2B5EF4-FFF2-40B4-BE49-F238E27FC236}">
                  <a16:creationId xmlns:a16="http://schemas.microsoft.com/office/drawing/2014/main" id="{E6FF8857-6322-BC99-1138-0ABEF4768E6D}"/>
                </a:ext>
              </a:extLst>
            </p:cNvPr>
            <p:cNvSpPr/>
            <p:nvPr/>
          </p:nvSpPr>
          <p:spPr>
            <a:xfrm>
              <a:off x="7955240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8" name="Freeform: Shape 1197">
              <a:extLst>
                <a:ext uri="{FF2B5EF4-FFF2-40B4-BE49-F238E27FC236}">
                  <a16:creationId xmlns:a16="http://schemas.microsoft.com/office/drawing/2014/main" id="{EA244A50-7CF3-068E-4775-458136F75869}"/>
                </a:ext>
              </a:extLst>
            </p:cNvPr>
            <p:cNvSpPr/>
            <p:nvPr/>
          </p:nvSpPr>
          <p:spPr>
            <a:xfrm>
              <a:off x="7998250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9" name="Freeform: Shape 1198">
              <a:extLst>
                <a:ext uri="{FF2B5EF4-FFF2-40B4-BE49-F238E27FC236}">
                  <a16:creationId xmlns:a16="http://schemas.microsoft.com/office/drawing/2014/main" id="{CC194848-3EAF-10F5-4B8B-60CFB47D1BDC}"/>
                </a:ext>
              </a:extLst>
            </p:cNvPr>
            <p:cNvSpPr/>
            <p:nvPr/>
          </p:nvSpPr>
          <p:spPr>
            <a:xfrm>
              <a:off x="7998250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0" name="Freeform: Shape 1199">
              <a:extLst>
                <a:ext uri="{FF2B5EF4-FFF2-40B4-BE49-F238E27FC236}">
                  <a16:creationId xmlns:a16="http://schemas.microsoft.com/office/drawing/2014/main" id="{153D0371-021D-573D-562E-3C7CDCAFAE00}"/>
                </a:ext>
              </a:extLst>
            </p:cNvPr>
            <p:cNvSpPr/>
            <p:nvPr/>
          </p:nvSpPr>
          <p:spPr>
            <a:xfrm>
              <a:off x="7955240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1" name="Freeform: Shape 1200">
              <a:extLst>
                <a:ext uri="{FF2B5EF4-FFF2-40B4-BE49-F238E27FC236}">
                  <a16:creationId xmlns:a16="http://schemas.microsoft.com/office/drawing/2014/main" id="{A472EE70-A4EA-1A3F-3B9A-FECFAD17DB5B}"/>
                </a:ext>
              </a:extLst>
            </p:cNvPr>
            <p:cNvSpPr/>
            <p:nvPr/>
          </p:nvSpPr>
          <p:spPr>
            <a:xfrm>
              <a:off x="7992108" y="6876223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2" name="Freeform: Shape 1201">
              <a:extLst>
                <a:ext uri="{FF2B5EF4-FFF2-40B4-BE49-F238E27FC236}">
                  <a16:creationId xmlns:a16="http://schemas.microsoft.com/office/drawing/2014/main" id="{7DBE7057-54E4-8A02-8B8E-B9C59F84DE05}"/>
                </a:ext>
              </a:extLst>
            </p:cNvPr>
            <p:cNvSpPr/>
            <p:nvPr/>
          </p:nvSpPr>
          <p:spPr>
            <a:xfrm>
              <a:off x="8305769" y="5282600"/>
              <a:ext cx="1393534" cy="1737394"/>
            </a:xfrm>
            <a:custGeom>
              <a:avLst/>
              <a:gdLst>
                <a:gd name="connsiteX0" fmla="*/ 0 w 1393534"/>
                <a:gd name="connsiteY0" fmla="*/ 0 h 1737394"/>
                <a:gd name="connsiteX1" fmla="*/ 1393534 w 1393534"/>
                <a:gd name="connsiteY1" fmla="*/ 0 h 1737394"/>
                <a:gd name="connsiteX2" fmla="*/ 1393534 w 1393534"/>
                <a:gd name="connsiteY2" fmla="*/ 1737394 h 1737394"/>
                <a:gd name="connsiteX3" fmla="*/ 0 w 1393534"/>
                <a:gd name="connsiteY3" fmla="*/ 1737394 h 1737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93534" h="1737394">
                  <a:moveTo>
                    <a:pt x="0" y="0"/>
                  </a:moveTo>
                  <a:lnTo>
                    <a:pt x="1393534" y="0"/>
                  </a:lnTo>
                  <a:lnTo>
                    <a:pt x="1393534" y="1737394"/>
                  </a:lnTo>
                  <a:lnTo>
                    <a:pt x="0" y="1737394"/>
                  </a:lnTo>
                  <a:close/>
                </a:path>
              </a:pathLst>
            </a:custGeom>
            <a:solidFill>
              <a:srgbClr val="FFFFFF"/>
            </a:solidFill>
            <a:ln w="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3" name="Freeform: Shape 1202">
              <a:extLst>
                <a:ext uri="{FF2B5EF4-FFF2-40B4-BE49-F238E27FC236}">
                  <a16:creationId xmlns:a16="http://schemas.microsoft.com/office/drawing/2014/main" id="{4946383D-D17A-CC99-6F5E-D47B20A5B065}"/>
                </a:ext>
              </a:extLst>
            </p:cNvPr>
            <p:cNvSpPr/>
            <p:nvPr/>
          </p:nvSpPr>
          <p:spPr>
            <a:xfrm>
              <a:off x="8314387" y="5291217"/>
              <a:ext cx="172037" cy="172016"/>
            </a:xfrm>
            <a:custGeom>
              <a:avLst/>
              <a:gdLst>
                <a:gd name="connsiteX0" fmla="*/ 10 w 172037"/>
                <a:gd name="connsiteY0" fmla="*/ 10 h 172016"/>
                <a:gd name="connsiteX1" fmla="*/ 172047 w 172037"/>
                <a:gd name="connsiteY1" fmla="*/ 10 h 172016"/>
                <a:gd name="connsiteX2" fmla="*/ 172047 w 172037"/>
                <a:gd name="connsiteY2" fmla="*/ 172026 h 172016"/>
                <a:gd name="connsiteX3" fmla="*/ 10 w 172037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4" name="Freeform: Shape 1203">
              <a:extLst>
                <a:ext uri="{FF2B5EF4-FFF2-40B4-BE49-F238E27FC236}">
                  <a16:creationId xmlns:a16="http://schemas.microsoft.com/office/drawing/2014/main" id="{D549C985-F28B-37AE-A85A-E2A33C2A48CA}"/>
                </a:ext>
              </a:extLst>
            </p:cNvPr>
            <p:cNvSpPr/>
            <p:nvPr/>
          </p:nvSpPr>
          <p:spPr>
            <a:xfrm>
              <a:off x="8351254" y="5328080"/>
              <a:ext cx="98306" cy="98294"/>
            </a:xfrm>
            <a:custGeom>
              <a:avLst/>
              <a:gdLst>
                <a:gd name="connsiteX0" fmla="*/ 98316 w 98306"/>
                <a:gd name="connsiteY0" fmla="*/ 49155 h 98294"/>
                <a:gd name="connsiteX1" fmla="*/ 49162 w 98306"/>
                <a:gd name="connsiteY1" fmla="*/ 98304 h 98294"/>
                <a:gd name="connsiteX2" fmla="*/ 10 w 98306"/>
                <a:gd name="connsiteY2" fmla="*/ 49155 h 98294"/>
                <a:gd name="connsiteX3" fmla="*/ 49162 w 98306"/>
                <a:gd name="connsiteY3" fmla="*/ 10 h 98294"/>
                <a:gd name="connsiteX4" fmla="*/ 98316 w 98306"/>
                <a:gd name="connsiteY4" fmla="*/ 49155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5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5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5" name="Freeform: Shape 1204">
              <a:extLst>
                <a:ext uri="{FF2B5EF4-FFF2-40B4-BE49-F238E27FC236}">
                  <a16:creationId xmlns:a16="http://schemas.microsoft.com/office/drawing/2014/main" id="{D5D8F2F3-488A-8151-EEE0-72A89B66855B}"/>
                </a:ext>
              </a:extLst>
            </p:cNvPr>
            <p:cNvSpPr/>
            <p:nvPr/>
          </p:nvSpPr>
          <p:spPr>
            <a:xfrm>
              <a:off x="8314387" y="5463233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6" name="Freeform: Shape 1205">
              <a:extLst>
                <a:ext uri="{FF2B5EF4-FFF2-40B4-BE49-F238E27FC236}">
                  <a16:creationId xmlns:a16="http://schemas.microsoft.com/office/drawing/2014/main" id="{3271EFB4-CFB4-C32A-01FF-6CD78B336C5A}"/>
                </a:ext>
              </a:extLst>
            </p:cNvPr>
            <p:cNvSpPr/>
            <p:nvPr/>
          </p:nvSpPr>
          <p:spPr>
            <a:xfrm>
              <a:off x="8357396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7" name="Freeform: Shape 1206">
              <a:extLst>
                <a:ext uri="{FF2B5EF4-FFF2-40B4-BE49-F238E27FC236}">
                  <a16:creationId xmlns:a16="http://schemas.microsoft.com/office/drawing/2014/main" id="{BD3F80E5-9B05-614B-7F7F-B313B46EC15D}"/>
                </a:ext>
              </a:extLst>
            </p:cNvPr>
            <p:cNvSpPr/>
            <p:nvPr/>
          </p:nvSpPr>
          <p:spPr>
            <a:xfrm>
              <a:off x="8357396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8" name="Freeform: Shape 1207">
              <a:extLst>
                <a:ext uri="{FF2B5EF4-FFF2-40B4-BE49-F238E27FC236}">
                  <a16:creationId xmlns:a16="http://schemas.microsoft.com/office/drawing/2014/main" id="{C383F337-EB7E-00D5-7B5A-CD547F7AACE1}"/>
                </a:ext>
              </a:extLst>
            </p:cNvPr>
            <p:cNvSpPr/>
            <p:nvPr/>
          </p:nvSpPr>
          <p:spPr>
            <a:xfrm>
              <a:off x="8314387" y="5635249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9" name="Freeform: Shape 1208">
              <a:extLst>
                <a:ext uri="{FF2B5EF4-FFF2-40B4-BE49-F238E27FC236}">
                  <a16:creationId xmlns:a16="http://schemas.microsoft.com/office/drawing/2014/main" id="{06AEDA6A-5DE1-2474-8959-DC04E751FA5A}"/>
                </a:ext>
              </a:extLst>
            </p:cNvPr>
            <p:cNvSpPr/>
            <p:nvPr/>
          </p:nvSpPr>
          <p:spPr>
            <a:xfrm>
              <a:off x="8351254" y="5672111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0" name="Freeform: Shape 1209">
              <a:extLst>
                <a:ext uri="{FF2B5EF4-FFF2-40B4-BE49-F238E27FC236}">
                  <a16:creationId xmlns:a16="http://schemas.microsoft.com/office/drawing/2014/main" id="{B7204B65-4B46-3A5F-9143-EE7BDB15BD0A}"/>
                </a:ext>
              </a:extLst>
            </p:cNvPr>
            <p:cNvSpPr/>
            <p:nvPr/>
          </p:nvSpPr>
          <p:spPr>
            <a:xfrm>
              <a:off x="8314387" y="5807265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1" name="Freeform: Shape 1210">
              <a:extLst>
                <a:ext uri="{FF2B5EF4-FFF2-40B4-BE49-F238E27FC236}">
                  <a16:creationId xmlns:a16="http://schemas.microsoft.com/office/drawing/2014/main" id="{97772523-81F1-3B1D-BD1C-30A62D51CC92}"/>
                </a:ext>
              </a:extLst>
            </p:cNvPr>
            <p:cNvSpPr/>
            <p:nvPr/>
          </p:nvSpPr>
          <p:spPr>
            <a:xfrm>
              <a:off x="8357396" y="5850269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2" name="Freeform: Shape 1211">
              <a:extLst>
                <a:ext uri="{FF2B5EF4-FFF2-40B4-BE49-F238E27FC236}">
                  <a16:creationId xmlns:a16="http://schemas.microsoft.com/office/drawing/2014/main" id="{984CB9D5-BBC2-26BB-F755-71D82163B8FE}"/>
                </a:ext>
              </a:extLst>
            </p:cNvPr>
            <p:cNvSpPr/>
            <p:nvPr/>
          </p:nvSpPr>
          <p:spPr>
            <a:xfrm>
              <a:off x="8357396" y="5850269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3" name="Freeform: Shape 1212">
              <a:extLst>
                <a:ext uri="{FF2B5EF4-FFF2-40B4-BE49-F238E27FC236}">
                  <a16:creationId xmlns:a16="http://schemas.microsoft.com/office/drawing/2014/main" id="{7AA87E76-EDDC-88EF-DEBC-58D51FA8F385}"/>
                </a:ext>
              </a:extLst>
            </p:cNvPr>
            <p:cNvSpPr/>
            <p:nvPr/>
          </p:nvSpPr>
          <p:spPr>
            <a:xfrm>
              <a:off x="8314387" y="5979281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4" name="Freeform: Shape 1213">
              <a:extLst>
                <a:ext uri="{FF2B5EF4-FFF2-40B4-BE49-F238E27FC236}">
                  <a16:creationId xmlns:a16="http://schemas.microsoft.com/office/drawing/2014/main" id="{B720C6E5-EDD2-D6B5-C1B9-58A6CEEFCA2A}"/>
                </a:ext>
              </a:extLst>
            </p:cNvPr>
            <p:cNvSpPr/>
            <p:nvPr/>
          </p:nvSpPr>
          <p:spPr>
            <a:xfrm>
              <a:off x="8351254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5" name="Freeform: Shape 1214">
              <a:extLst>
                <a:ext uri="{FF2B5EF4-FFF2-40B4-BE49-F238E27FC236}">
                  <a16:creationId xmlns:a16="http://schemas.microsoft.com/office/drawing/2014/main" id="{E4943D3B-3547-4356-930B-3C3F8B738773}"/>
                </a:ext>
              </a:extLst>
            </p:cNvPr>
            <p:cNvSpPr/>
            <p:nvPr/>
          </p:nvSpPr>
          <p:spPr>
            <a:xfrm>
              <a:off x="8314387" y="6151297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6" name="Freeform: Shape 1215">
              <a:extLst>
                <a:ext uri="{FF2B5EF4-FFF2-40B4-BE49-F238E27FC236}">
                  <a16:creationId xmlns:a16="http://schemas.microsoft.com/office/drawing/2014/main" id="{B5A5EC2C-FA2B-71DD-DC66-453794419A0C}"/>
                </a:ext>
              </a:extLst>
            </p:cNvPr>
            <p:cNvSpPr/>
            <p:nvPr/>
          </p:nvSpPr>
          <p:spPr>
            <a:xfrm>
              <a:off x="8357396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7" name="Freeform: Shape 1216">
              <a:extLst>
                <a:ext uri="{FF2B5EF4-FFF2-40B4-BE49-F238E27FC236}">
                  <a16:creationId xmlns:a16="http://schemas.microsoft.com/office/drawing/2014/main" id="{5EC6EE2E-5617-B460-56A7-9FB667400F67}"/>
                </a:ext>
              </a:extLst>
            </p:cNvPr>
            <p:cNvSpPr/>
            <p:nvPr/>
          </p:nvSpPr>
          <p:spPr>
            <a:xfrm>
              <a:off x="8357396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8" name="Freeform: Shape 1217">
              <a:extLst>
                <a:ext uri="{FF2B5EF4-FFF2-40B4-BE49-F238E27FC236}">
                  <a16:creationId xmlns:a16="http://schemas.microsoft.com/office/drawing/2014/main" id="{E26CD49C-B2F5-9A69-2246-C3CBDD7B7794}"/>
                </a:ext>
              </a:extLst>
            </p:cNvPr>
            <p:cNvSpPr/>
            <p:nvPr/>
          </p:nvSpPr>
          <p:spPr>
            <a:xfrm>
              <a:off x="8314387" y="6323313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9" name="Freeform: Shape 1218">
              <a:extLst>
                <a:ext uri="{FF2B5EF4-FFF2-40B4-BE49-F238E27FC236}">
                  <a16:creationId xmlns:a16="http://schemas.microsoft.com/office/drawing/2014/main" id="{08F0118E-123B-65A8-A887-6F7FB6839CBC}"/>
                </a:ext>
              </a:extLst>
            </p:cNvPr>
            <p:cNvSpPr/>
            <p:nvPr/>
          </p:nvSpPr>
          <p:spPr>
            <a:xfrm>
              <a:off x="8314387" y="6495328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0" name="Freeform: Shape 1219">
              <a:extLst>
                <a:ext uri="{FF2B5EF4-FFF2-40B4-BE49-F238E27FC236}">
                  <a16:creationId xmlns:a16="http://schemas.microsoft.com/office/drawing/2014/main" id="{3F1ACFDF-AA5D-8692-2672-42A07D922137}"/>
                </a:ext>
              </a:extLst>
            </p:cNvPr>
            <p:cNvSpPr/>
            <p:nvPr/>
          </p:nvSpPr>
          <p:spPr>
            <a:xfrm>
              <a:off x="8357396" y="6538332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1" name="Freeform: Shape 1220">
              <a:extLst>
                <a:ext uri="{FF2B5EF4-FFF2-40B4-BE49-F238E27FC236}">
                  <a16:creationId xmlns:a16="http://schemas.microsoft.com/office/drawing/2014/main" id="{39909264-8CE2-B1E9-BE49-A2C217EFD984}"/>
                </a:ext>
              </a:extLst>
            </p:cNvPr>
            <p:cNvSpPr/>
            <p:nvPr/>
          </p:nvSpPr>
          <p:spPr>
            <a:xfrm>
              <a:off x="8357396" y="6538332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2" name="Freeform: Shape 1221">
              <a:extLst>
                <a:ext uri="{FF2B5EF4-FFF2-40B4-BE49-F238E27FC236}">
                  <a16:creationId xmlns:a16="http://schemas.microsoft.com/office/drawing/2014/main" id="{61CD8A52-FE6E-AEF1-F41F-2FE9A8A9FFEB}"/>
                </a:ext>
              </a:extLst>
            </p:cNvPr>
            <p:cNvSpPr/>
            <p:nvPr/>
          </p:nvSpPr>
          <p:spPr>
            <a:xfrm>
              <a:off x="8314387" y="6667344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3" name="Freeform: Shape 1222">
              <a:extLst>
                <a:ext uri="{FF2B5EF4-FFF2-40B4-BE49-F238E27FC236}">
                  <a16:creationId xmlns:a16="http://schemas.microsoft.com/office/drawing/2014/main" id="{E78DADA0-4D5E-AF60-ABF6-6E23CDEDB5E8}"/>
                </a:ext>
              </a:extLst>
            </p:cNvPr>
            <p:cNvSpPr/>
            <p:nvPr/>
          </p:nvSpPr>
          <p:spPr>
            <a:xfrm>
              <a:off x="8357396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4" name="Freeform: Shape 1223">
              <a:extLst>
                <a:ext uri="{FF2B5EF4-FFF2-40B4-BE49-F238E27FC236}">
                  <a16:creationId xmlns:a16="http://schemas.microsoft.com/office/drawing/2014/main" id="{C876CC98-E1F7-D610-EA44-C97833FF1E6E}"/>
                </a:ext>
              </a:extLst>
            </p:cNvPr>
            <p:cNvSpPr/>
            <p:nvPr/>
          </p:nvSpPr>
          <p:spPr>
            <a:xfrm>
              <a:off x="8357396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5" name="Freeform: Shape 1224">
              <a:extLst>
                <a:ext uri="{FF2B5EF4-FFF2-40B4-BE49-F238E27FC236}">
                  <a16:creationId xmlns:a16="http://schemas.microsoft.com/office/drawing/2014/main" id="{00DC6B1D-A01E-C0CC-508B-77B1B51FFC95}"/>
                </a:ext>
              </a:extLst>
            </p:cNvPr>
            <p:cNvSpPr/>
            <p:nvPr/>
          </p:nvSpPr>
          <p:spPr>
            <a:xfrm>
              <a:off x="8314387" y="6839360"/>
              <a:ext cx="172037" cy="172015"/>
            </a:xfrm>
            <a:custGeom>
              <a:avLst/>
              <a:gdLst>
                <a:gd name="connsiteX0" fmla="*/ 10 w 172037"/>
                <a:gd name="connsiteY0" fmla="*/ 10 h 172015"/>
                <a:gd name="connsiteX1" fmla="*/ 172047 w 172037"/>
                <a:gd name="connsiteY1" fmla="*/ 10 h 172015"/>
                <a:gd name="connsiteX2" fmla="*/ 172047 w 172037"/>
                <a:gd name="connsiteY2" fmla="*/ 172026 h 172015"/>
                <a:gd name="connsiteX3" fmla="*/ 10 w 172037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7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6" name="Freeform: Shape 1225">
              <a:extLst>
                <a:ext uri="{FF2B5EF4-FFF2-40B4-BE49-F238E27FC236}">
                  <a16:creationId xmlns:a16="http://schemas.microsoft.com/office/drawing/2014/main" id="{A43F09B7-E89D-8B4F-BDC1-01AEC84758F5}"/>
                </a:ext>
              </a:extLst>
            </p:cNvPr>
            <p:cNvSpPr/>
            <p:nvPr/>
          </p:nvSpPr>
          <p:spPr>
            <a:xfrm>
              <a:off x="8357396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7" name="Freeform: Shape 1226">
              <a:extLst>
                <a:ext uri="{FF2B5EF4-FFF2-40B4-BE49-F238E27FC236}">
                  <a16:creationId xmlns:a16="http://schemas.microsoft.com/office/drawing/2014/main" id="{CE9FA88E-ADF2-C70D-F386-058FEBCBA88E}"/>
                </a:ext>
              </a:extLst>
            </p:cNvPr>
            <p:cNvSpPr/>
            <p:nvPr/>
          </p:nvSpPr>
          <p:spPr>
            <a:xfrm>
              <a:off x="8357396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8" name="Freeform: Shape 1227">
              <a:extLst>
                <a:ext uri="{FF2B5EF4-FFF2-40B4-BE49-F238E27FC236}">
                  <a16:creationId xmlns:a16="http://schemas.microsoft.com/office/drawing/2014/main" id="{A539828C-1647-D2B5-3D39-455B0B950BFA}"/>
                </a:ext>
              </a:extLst>
            </p:cNvPr>
            <p:cNvSpPr/>
            <p:nvPr/>
          </p:nvSpPr>
          <p:spPr>
            <a:xfrm>
              <a:off x="8486425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9" name="Freeform: Shape 1228">
              <a:extLst>
                <a:ext uri="{FF2B5EF4-FFF2-40B4-BE49-F238E27FC236}">
                  <a16:creationId xmlns:a16="http://schemas.microsoft.com/office/drawing/2014/main" id="{1539AF67-596A-CEE2-1E5C-791088CBD3BD}"/>
                </a:ext>
              </a:extLst>
            </p:cNvPr>
            <p:cNvSpPr/>
            <p:nvPr/>
          </p:nvSpPr>
          <p:spPr>
            <a:xfrm>
              <a:off x="8486425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0" name="Freeform: Shape 1229">
              <a:extLst>
                <a:ext uri="{FF2B5EF4-FFF2-40B4-BE49-F238E27FC236}">
                  <a16:creationId xmlns:a16="http://schemas.microsoft.com/office/drawing/2014/main" id="{710ECD7A-E559-F076-BA74-54317F7F6CF9}"/>
                </a:ext>
              </a:extLst>
            </p:cNvPr>
            <p:cNvSpPr/>
            <p:nvPr/>
          </p:nvSpPr>
          <p:spPr>
            <a:xfrm>
              <a:off x="8529434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1" name="Freeform: Shape 1230">
              <a:extLst>
                <a:ext uri="{FF2B5EF4-FFF2-40B4-BE49-F238E27FC236}">
                  <a16:creationId xmlns:a16="http://schemas.microsoft.com/office/drawing/2014/main" id="{F33ED883-EEB1-4563-E45D-AE487C6AF16B}"/>
                </a:ext>
              </a:extLst>
            </p:cNvPr>
            <p:cNvSpPr/>
            <p:nvPr/>
          </p:nvSpPr>
          <p:spPr>
            <a:xfrm>
              <a:off x="8529434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2" name="Freeform: Shape 1231">
              <a:extLst>
                <a:ext uri="{FF2B5EF4-FFF2-40B4-BE49-F238E27FC236}">
                  <a16:creationId xmlns:a16="http://schemas.microsoft.com/office/drawing/2014/main" id="{8A7AB806-26A5-7472-8EB0-7C8CCC895A9F}"/>
                </a:ext>
              </a:extLst>
            </p:cNvPr>
            <p:cNvSpPr/>
            <p:nvPr/>
          </p:nvSpPr>
          <p:spPr>
            <a:xfrm>
              <a:off x="8486425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3" name="Freeform: Shape 1232">
              <a:extLst>
                <a:ext uri="{FF2B5EF4-FFF2-40B4-BE49-F238E27FC236}">
                  <a16:creationId xmlns:a16="http://schemas.microsoft.com/office/drawing/2014/main" id="{0A3B1B2D-95A5-8A31-05F1-89D09018206A}"/>
                </a:ext>
              </a:extLst>
            </p:cNvPr>
            <p:cNvSpPr/>
            <p:nvPr/>
          </p:nvSpPr>
          <p:spPr>
            <a:xfrm>
              <a:off x="8529434" y="5678253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4" name="Freeform: Shape 1233">
              <a:extLst>
                <a:ext uri="{FF2B5EF4-FFF2-40B4-BE49-F238E27FC236}">
                  <a16:creationId xmlns:a16="http://schemas.microsoft.com/office/drawing/2014/main" id="{DB0BB82A-C083-6FFB-327F-38078FD4FA9C}"/>
                </a:ext>
              </a:extLst>
            </p:cNvPr>
            <p:cNvSpPr/>
            <p:nvPr/>
          </p:nvSpPr>
          <p:spPr>
            <a:xfrm>
              <a:off x="8529434" y="5678253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5" name="Freeform: Shape 1234">
              <a:extLst>
                <a:ext uri="{FF2B5EF4-FFF2-40B4-BE49-F238E27FC236}">
                  <a16:creationId xmlns:a16="http://schemas.microsoft.com/office/drawing/2014/main" id="{24804F88-0C64-9F9F-E26B-8425AB6AFA8C}"/>
                </a:ext>
              </a:extLst>
            </p:cNvPr>
            <p:cNvSpPr/>
            <p:nvPr/>
          </p:nvSpPr>
          <p:spPr>
            <a:xfrm>
              <a:off x="8486425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6" name="Freeform: Shape 1235">
              <a:extLst>
                <a:ext uri="{FF2B5EF4-FFF2-40B4-BE49-F238E27FC236}">
                  <a16:creationId xmlns:a16="http://schemas.microsoft.com/office/drawing/2014/main" id="{8BDBA32C-422E-DC9C-6326-8CB12D86916E}"/>
                </a:ext>
              </a:extLst>
            </p:cNvPr>
            <p:cNvSpPr/>
            <p:nvPr/>
          </p:nvSpPr>
          <p:spPr>
            <a:xfrm>
              <a:off x="8529434" y="5850269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7" name="Freeform: Shape 1236">
              <a:extLst>
                <a:ext uri="{FF2B5EF4-FFF2-40B4-BE49-F238E27FC236}">
                  <a16:creationId xmlns:a16="http://schemas.microsoft.com/office/drawing/2014/main" id="{88023E6B-EFA1-B135-58AA-6AAC8C8077E7}"/>
                </a:ext>
              </a:extLst>
            </p:cNvPr>
            <p:cNvSpPr/>
            <p:nvPr/>
          </p:nvSpPr>
          <p:spPr>
            <a:xfrm>
              <a:off x="8529434" y="5850269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8" name="Freeform: Shape 1237">
              <a:extLst>
                <a:ext uri="{FF2B5EF4-FFF2-40B4-BE49-F238E27FC236}">
                  <a16:creationId xmlns:a16="http://schemas.microsoft.com/office/drawing/2014/main" id="{52B1D2E9-183A-8411-D8CC-F47111E8F815}"/>
                </a:ext>
              </a:extLst>
            </p:cNvPr>
            <p:cNvSpPr/>
            <p:nvPr/>
          </p:nvSpPr>
          <p:spPr>
            <a:xfrm>
              <a:off x="8486425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9" name="Freeform: Shape 1238">
              <a:extLst>
                <a:ext uri="{FF2B5EF4-FFF2-40B4-BE49-F238E27FC236}">
                  <a16:creationId xmlns:a16="http://schemas.microsoft.com/office/drawing/2014/main" id="{DFAB39EA-8034-699A-15CC-0D0C3428A5C6}"/>
                </a:ext>
              </a:extLst>
            </p:cNvPr>
            <p:cNvSpPr/>
            <p:nvPr/>
          </p:nvSpPr>
          <p:spPr>
            <a:xfrm>
              <a:off x="8486425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0" name="Freeform: Shape 1239">
              <a:extLst>
                <a:ext uri="{FF2B5EF4-FFF2-40B4-BE49-F238E27FC236}">
                  <a16:creationId xmlns:a16="http://schemas.microsoft.com/office/drawing/2014/main" id="{856361BC-26F7-6C51-A161-1AD3D28DD6F0}"/>
                </a:ext>
              </a:extLst>
            </p:cNvPr>
            <p:cNvSpPr/>
            <p:nvPr/>
          </p:nvSpPr>
          <p:spPr>
            <a:xfrm>
              <a:off x="8523291" y="6188160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1" name="Freeform: Shape 1240">
              <a:extLst>
                <a:ext uri="{FF2B5EF4-FFF2-40B4-BE49-F238E27FC236}">
                  <a16:creationId xmlns:a16="http://schemas.microsoft.com/office/drawing/2014/main" id="{F472BF23-4DD4-FA2C-9016-59D9F59836F9}"/>
                </a:ext>
              </a:extLst>
            </p:cNvPr>
            <p:cNvSpPr/>
            <p:nvPr/>
          </p:nvSpPr>
          <p:spPr>
            <a:xfrm>
              <a:off x="8486425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2" name="Freeform: Shape 1241">
              <a:extLst>
                <a:ext uri="{FF2B5EF4-FFF2-40B4-BE49-F238E27FC236}">
                  <a16:creationId xmlns:a16="http://schemas.microsoft.com/office/drawing/2014/main" id="{3B6E920B-B44A-1145-B6B6-B38484184438}"/>
                </a:ext>
              </a:extLst>
            </p:cNvPr>
            <p:cNvSpPr/>
            <p:nvPr/>
          </p:nvSpPr>
          <p:spPr>
            <a:xfrm>
              <a:off x="8523291" y="6360176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3" name="Freeform: Shape 1242">
              <a:extLst>
                <a:ext uri="{FF2B5EF4-FFF2-40B4-BE49-F238E27FC236}">
                  <a16:creationId xmlns:a16="http://schemas.microsoft.com/office/drawing/2014/main" id="{7054CDF5-E38D-7DB2-6742-C902464C8AF2}"/>
                </a:ext>
              </a:extLst>
            </p:cNvPr>
            <p:cNvSpPr/>
            <p:nvPr/>
          </p:nvSpPr>
          <p:spPr>
            <a:xfrm>
              <a:off x="8486425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4" name="Freeform: Shape 1243">
              <a:extLst>
                <a:ext uri="{FF2B5EF4-FFF2-40B4-BE49-F238E27FC236}">
                  <a16:creationId xmlns:a16="http://schemas.microsoft.com/office/drawing/2014/main" id="{B84F7A03-4D3E-BEF3-0467-5AD1E016D621}"/>
                </a:ext>
              </a:extLst>
            </p:cNvPr>
            <p:cNvSpPr/>
            <p:nvPr/>
          </p:nvSpPr>
          <p:spPr>
            <a:xfrm>
              <a:off x="8486425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5" name="Freeform: Shape 1244">
              <a:extLst>
                <a:ext uri="{FF2B5EF4-FFF2-40B4-BE49-F238E27FC236}">
                  <a16:creationId xmlns:a16="http://schemas.microsoft.com/office/drawing/2014/main" id="{23E53F60-2A19-2A02-D3EC-9F0D0EABFBB7}"/>
                </a:ext>
              </a:extLst>
            </p:cNvPr>
            <p:cNvSpPr/>
            <p:nvPr/>
          </p:nvSpPr>
          <p:spPr>
            <a:xfrm>
              <a:off x="8529434" y="6710348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6" name="Freeform: Shape 1245">
              <a:extLst>
                <a:ext uri="{FF2B5EF4-FFF2-40B4-BE49-F238E27FC236}">
                  <a16:creationId xmlns:a16="http://schemas.microsoft.com/office/drawing/2014/main" id="{362C06A6-CA2D-67C6-B579-BD0F3F05CE8D}"/>
                </a:ext>
              </a:extLst>
            </p:cNvPr>
            <p:cNvSpPr/>
            <p:nvPr/>
          </p:nvSpPr>
          <p:spPr>
            <a:xfrm>
              <a:off x="8529434" y="6710348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7" name="Freeform: Shape 1246">
              <a:extLst>
                <a:ext uri="{FF2B5EF4-FFF2-40B4-BE49-F238E27FC236}">
                  <a16:creationId xmlns:a16="http://schemas.microsoft.com/office/drawing/2014/main" id="{7C13FAD9-9D55-5B59-2E07-4D4B01AC782D}"/>
                </a:ext>
              </a:extLst>
            </p:cNvPr>
            <p:cNvSpPr/>
            <p:nvPr/>
          </p:nvSpPr>
          <p:spPr>
            <a:xfrm>
              <a:off x="8486425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8" name="Freeform: Shape 1247">
              <a:extLst>
                <a:ext uri="{FF2B5EF4-FFF2-40B4-BE49-F238E27FC236}">
                  <a16:creationId xmlns:a16="http://schemas.microsoft.com/office/drawing/2014/main" id="{554854E3-2482-E7BE-D2E4-99928C9E0960}"/>
                </a:ext>
              </a:extLst>
            </p:cNvPr>
            <p:cNvSpPr/>
            <p:nvPr/>
          </p:nvSpPr>
          <p:spPr>
            <a:xfrm>
              <a:off x="8523291" y="6876223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9" name="Freeform: Shape 1248">
              <a:extLst>
                <a:ext uri="{FF2B5EF4-FFF2-40B4-BE49-F238E27FC236}">
                  <a16:creationId xmlns:a16="http://schemas.microsoft.com/office/drawing/2014/main" id="{D5CCD775-55C6-2708-0C94-2A89AD69F686}"/>
                </a:ext>
              </a:extLst>
            </p:cNvPr>
            <p:cNvSpPr/>
            <p:nvPr/>
          </p:nvSpPr>
          <p:spPr>
            <a:xfrm>
              <a:off x="8658462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0" name="Freeform: Shape 1249">
              <a:extLst>
                <a:ext uri="{FF2B5EF4-FFF2-40B4-BE49-F238E27FC236}">
                  <a16:creationId xmlns:a16="http://schemas.microsoft.com/office/drawing/2014/main" id="{51A25298-AA84-B8C6-5CFE-A7086344DCC6}"/>
                </a:ext>
              </a:extLst>
            </p:cNvPr>
            <p:cNvSpPr/>
            <p:nvPr/>
          </p:nvSpPr>
          <p:spPr>
            <a:xfrm>
              <a:off x="8658462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1" name="Freeform: Shape 1250">
              <a:extLst>
                <a:ext uri="{FF2B5EF4-FFF2-40B4-BE49-F238E27FC236}">
                  <a16:creationId xmlns:a16="http://schemas.microsoft.com/office/drawing/2014/main" id="{493916CA-4DCC-F7E3-5842-09FE607FE826}"/>
                </a:ext>
              </a:extLst>
            </p:cNvPr>
            <p:cNvSpPr/>
            <p:nvPr/>
          </p:nvSpPr>
          <p:spPr>
            <a:xfrm>
              <a:off x="8658462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2" name="Freeform: Shape 1251">
              <a:extLst>
                <a:ext uri="{FF2B5EF4-FFF2-40B4-BE49-F238E27FC236}">
                  <a16:creationId xmlns:a16="http://schemas.microsoft.com/office/drawing/2014/main" id="{2E48167F-7125-135E-4EFD-35ABFC5E05EA}"/>
                </a:ext>
              </a:extLst>
            </p:cNvPr>
            <p:cNvSpPr/>
            <p:nvPr/>
          </p:nvSpPr>
          <p:spPr>
            <a:xfrm>
              <a:off x="8695328" y="6016143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3" name="Freeform: Shape 1252">
              <a:extLst>
                <a:ext uri="{FF2B5EF4-FFF2-40B4-BE49-F238E27FC236}">
                  <a16:creationId xmlns:a16="http://schemas.microsoft.com/office/drawing/2014/main" id="{FB6EB556-74AA-B173-CB5A-72BD3EC462F7}"/>
                </a:ext>
              </a:extLst>
            </p:cNvPr>
            <p:cNvSpPr/>
            <p:nvPr/>
          </p:nvSpPr>
          <p:spPr>
            <a:xfrm>
              <a:off x="8658462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4" name="Freeform: Shape 1253">
              <a:extLst>
                <a:ext uri="{FF2B5EF4-FFF2-40B4-BE49-F238E27FC236}">
                  <a16:creationId xmlns:a16="http://schemas.microsoft.com/office/drawing/2014/main" id="{AFADCBE2-36E9-4314-2D9E-37A2ADD36300}"/>
                </a:ext>
              </a:extLst>
            </p:cNvPr>
            <p:cNvSpPr/>
            <p:nvPr/>
          </p:nvSpPr>
          <p:spPr>
            <a:xfrm>
              <a:off x="8695328" y="6188160"/>
              <a:ext cx="98306" cy="98289"/>
            </a:xfrm>
            <a:custGeom>
              <a:avLst/>
              <a:gdLst>
                <a:gd name="connsiteX0" fmla="*/ 98316 w 98306"/>
                <a:gd name="connsiteY0" fmla="*/ 49155 h 98289"/>
                <a:gd name="connsiteX1" fmla="*/ 49162 w 98306"/>
                <a:gd name="connsiteY1" fmla="*/ 98300 h 98289"/>
                <a:gd name="connsiteX2" fmla="*/ 10 w 98306"/>
                <a:gd name="connsiteY2" fmla="*/ 49155 h 98289"/>
                <a:gd name="connsiteX3" fmla="*/ 49162 w 98306"/>
                <a:gd name="connsiteY3" fmla="*/ 10 h 98289"/>
                <a:gd name="connsiteX4" fmla="*/ 98316 w 98306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89">
                  <a:moveTo>
                    <a:pt x="98316" y="49155"/>
                  </a:moveTo>
                  <a:cubicBezTo>
                    <a:pt x="98316" y="76299"/>
                    <a:pt x="76308" y="98300"/>
                    <a:pt x="49162" y="98300"/>
                  </a:cubicBezTo>
                  <a:cubicBezTo>
                    <a:pt x="22015" y="98300"/>
                    <a:pt x="10" y="76299"/>
                    <a:pt x="10" y="49155"/>
                  </a:cubicBezTo>
                  <a:cubicBezTo>
                    <a:pt x="10" y="22011"/>
                    <a:pt x="22015" y="10"/>
                    <a:pt x="49162" y="10"/>
                  </a:cubicBezTo>
                  <a:cubicBezTo>
                    <a:pt x="76308" y="10"/>
                    <a:pt x="98316" y="22011"/>
                    <a:pt x="98316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5" name="Freeform: Shape 1254">
              <a:extLst>
                <a:ext uri="{FF2B5EF4-FFF2-40B4-BE49-F238E27FC236}">
                  <a16:creationId xmlns:a16="http://schemas.microsoft.com/office/drawing/2014/main" id="{610197D3-6005-A1A1-370A-4AEFEC3E743F}"/>
                </a:ext>
              </a:extLst>
            </p:cNvPr>
            <p:cNvSpPr/>
            <p:nvPr/>
          </p:nvSpPr>
          <p:spPr>
            <a:xfrm>
              <a:off x="8830499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6" name="Freeform: Shape 1255">
              <a:extLst>
                <a:ext uri="{FF2B5EF4-FFF2-40B4-BE49-F238E27FC236}">
                  <a16:creationId xmlns:a16="http://schemas.microsoft.com/office/drawing/2014/main" id="{24D80CD2-56AB-7C56-4E44-6345F6969897}"/>
                </a:ext>
              </a:extLst>
            </p:cNvPr>
            <p:cNvSpPr/>
            <p:nvPr/>
          </p:nvSpPr>
          <p:spPr>
            <a:xfrm>
              <a:off x="8830499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7" name="Freeform: Shape 1256">
              <a:extLst>
                <a:ext uri="{FF2B5EF4-FFF2-40B4-BE49-F238E27FC236}">
                  <a16:creationId xmlns:a16="http://schemas.microsoft.com/office/drawing/2014/main" id="{2349E7DE-4D27-FECB-6564-BF306EF195CB}"/>
                </a:ext>
              </a:extLst>
            </p:cNvPr>
            <p:cNvSpPr/>
            <p:nvPr/>
          </p:nvSpPr>
          <p:spPr>
            <a:xfrm>
              <a:off x="8867365" y="5500095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8" name="Freeform: Shape 1257">
              <a:extLst>
                <a:ext uri="{FF2B5EF4-FFF2-40B4-BE49-F238E27FC236}">
                  <a16:creationId xmlns:a16="http://schemas.microsoft.com/office/drawing/2014/main" id="{9B7E78F1-8109-8ACE-3B47-1EE4E69AA91B}"/>
                </a:ext>
              </a:extLst>
            </p:cNvPr>
            <p:cNvSpPr/>
            <p:nvPr/>
          </p:nvSpPr>
          <p:spPr>
            <a:xfrm>
              <a:off x="8830499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9" name="Freeform: Shape 1258">
              <a:extLst>
                <a:ext uri="{FF2B5EF4-FFF2-40B4-BE49-F238E27FC236}">
                  <a16:creationId xmlns:a16="http://schemas.microsoft.com/office/drawing/2014/main" id="{F737F985-886E-24DE-71FE-B511DAE6E3D3}"/>
                </a:ext>
              </a:extLst>
            </p:cNvPr>
            <p:cNvSpPr/>
            <p:nvPr/>
          </p:nvSpPr>
          <p:spPr>
            <a:xfrm>
              <a:off x="8830499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0" name="Freeform: Shape 1259">
              <a:extLst>
                <a:ext uri="{FF2B5EF4-FFF2-40B4-BE49-F238E27FC236}">
                  <a16:creationId xmlns:a16="http://schemas.microsoft.com/office/drawing/2014/main" id="{D4E202A5-EE7C-A39E-C07C-6331B81B88DC}"/>
                </a:ext>
              </a:extLst>
            </p:cNvPr>
            <p:cNvSpPr/>
            <p:nvPr/>
          </p:nvSpPr>
          <p:spPr>
            <a:xfrm>
              <a:off x="8873508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1" name="Freeform: Shape 1260">
              <a:extLst>
                <a:ext uri="{FF2B5EF4-FFF2-40B4-BE49-F238E27FC236}">
                  <a16:creationId xmlns:a16="http://schemas.microsoft.com/office/drawing/2014/main" id="{9E2A4D32-3C0A-205F-1138-CA8CD42820AE}"/>
                </a:ext>
              </a:extLst>
            </p:cNvPr>
            <p:cNvSpPr/>
            <p:nvPr/>
          </p:nvSpPr>
          <p:spPr>
            <a:xfrm>
              <a:off x="8873508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2" name="Freeform: Shape 1261">
              <a:extLst>
                <a:ext uri="{FF2B5EF4-FFF2-40B4-BE49-F238E27FC236}">
                  <a16:creationId xmlns:a16="http://schemas.microsoft.com/office/drawing/2014/main" id="{88F7210A-D149-BD82-092F-9E92D169D5F7}"/>
                </a:ext>
              </a:extLst>
            </p:cNvPr>
            <p:cNvSpPr/>
            <p:nvPr/>
          </p:nvSpPr>
          <p:spPr>
            <a:xfrm>
              <a:off x="9002536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3" name="Freeform: Shape 1262">
              <a:extLst>
                <a:ext uri="{FF2B5EF4-FFF2-40B4-BE49-F238E27FC236}">
                  <a16:creationId xmlns:a16="http://schemas.microsoft.com/office/drawing/2014/main" id="{07F410B4-3C40-3E93-B8F1-201DE3FF7967}"/>
                </a:ext>
              </a:extLst>
            </p:cNvPr>
            <p:cNvSpPr/>
            <p:nvPr/>
          </p:nvSpPr>
          <p:spPr>
            <a:xfrm>
              <a:off x="9045545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4" name="Freeform: Shape 1263">
              <a:extLst>
                <a:ext uri="{FF2B5EF4-FFF2-40B4-BE49-F238E27FC236}">
                  <a16:creationId xmlns:a16="http://schemas.microsoft.com/office/drawing/2014/main" id="{39E9C88D-73DE-1486-43EE-9D9941954820}"/>
                </a:ext>
              </a:extLst>
            </p:cNvPr>
            <p:cNvSpPr/>
            <p:nvPr/>
          </p:nvSpPr>
          <p:spPr>
            <a:xfrm>
              <a:off x="9045545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5" name="Freeform: Shape 1264">
              <a:extLst>
                <a:ext uri="{FF2B5EF4-FFF2-40B4-BE49-F238E27FC236}">
                  <a16:creationId xmlns:a16="http://schemas.microsoft.com/office/drawing/2014/main" id="{A5CF2C99-1C54-2D5C-3FDD-BFF392F48F1A}"/>
                </a:ext>
              </a:extLst>
            </p:cNvPr>
            <p:cNvSpPr/>
            <p:nvPr/>
          </p:nvSpPr>
          <p:spPr>
            <a:xfrm>
              <a:off x="9002536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6" name="Freeform: Shape 1265">
              <a:extLst>
                <a:ext uri="{FF2B5EF4-FFF2-40B4-BE49-F238E27FC236}">
                  <a16:creationId xmlns:a16="http://schemas.microsoft.com/office/drawing/2014/main" id="{66C0152C-429C-C88B-6EA1-428826223A73}"/>
                </a:ext>
              </a:extLst>
            </p:cNvPr>
            <p:cNvSpPr/>
            <p:nvPr/>
          </p:nvSpPr>
          <p:spPr>
            <a:xfrm>
              <a:off x="9039402" y="5500095"/>
              <a:ext cx="98306" cy="98294"/>
            </a:xfrm>
            <a:custGeom>
              <a:avLst/>
              <a:gdLst>
                <a:gd name="connsiteX0" fmla="*/ 98316 w 98306"/>
                <a:gd name="connsiteY0" fmla="*/ 49156 h 98294"/>
                <a:gd name="connsiteX1" fmla="*/ 49162 w 98306"/>
                <a:gd name="connsiteY1" fmla="*/ 98304 h 98294"/>
                <a:gd name="connsiteX2" fmla="*/ 10 w 98306"/>
                <a:gd name="connsiteY2" fmla="*/ 49156 h 98294"/>
                <a:gd name="connsiteX3" fmla="*/ 49162 w 98306"/>
                <a:gd name="connsiteY3" fmla="*/ 10 h 98294"/>
                <a:gd name="connsiteX4" fmla="*/ 98316 w 98306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6" h="98294">
                  <a:moveTo>
                    <a:pt x="98316" y="49156"/>
                  </a:moveTo>
                  <a:cubicBezTo>
                    <a:pt x="98316" y="76298"/>
                    <a:pt x="76308" y="98304"/>
                    <a:pt x="49162" y="98304"/>
                  </a:cubicBezTo>
                  <a:cubicBezTo>
                    <a:pt x="22015" y="98304"/>
                    <a:pt x="10" y="76298"/>
                    <a:pt x="10" y="49156"/>
                  </a:cubicBezTo>
                  <a:cubicBezTo>
                    <a:pt x="10" y="22013"/>
                    <a:pt x="22015" y="10"/>
                    <a:pt x="49162" y="10"/>
                  </a:cubicBezTo>
                  <a:cubicBezTo>
                    <a:pt x="76308" y="10"/>
                    <a:pt x="98316" y="22013"/>
                    <a:pt x="98316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7" name="Freeform: Shape 1266">
              <a:extLst>
                <a:ext uri="{FF2B5EF4-FFF2-40B4-BE49-F238E27FC236}">
                  <a16:creationId xmlns:a16="http://schemas.microsoft.com/office/drawing/2014/main" id="{DC81ABFE-46AC-8581-ED56-9F5B8CB3DC2E}"/>
                </a:ext>
              </a:extLst>
            </p:cNvPr>
            <p:cNvSpPr/>
            <p:nvPr/>
          </p:nvSpPr>
          <p:spPr>
            <a:xfrm>
              <a:off x="9002536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8" name="Freeform: Shape 1267">
              <a:extLst>
                <a:ext uri="{FF2B5EF4-FFF2-40B4-BE49-F238E27FC236}">
                  <a16:creationId xmlns:a16="http://schemas.microsoft.com/office/drawing/2014/main" id="{DDBED6EE-7146-A9F0-9D73-6BBCD3CE4923}"/>
                </a:ext>
              </a:extLst>
            </p:cNvPr>
            <p:cNvSpPr/>
            <p:nvPr/>
          </p:nvSpPr>
          <p:spPr>
            <a:xfrm>
              <a:off x="9002536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9" name="Freeform: Shape 1268">
              <a:extLst>
                <a:ext uri="{FF2B5EF4-FFF2-40B4-BE49-F238E27FC236}">
                  <a16:creationId xmlns:a16="http://schemas.microsoft.com/office/drawing/2014/main" id="{16281B4C-1CA3-94EB-8980-B86EBD642356}"/>
                </a:ext>
              </a:extLst>
            </p:cNvPr>
            <p:cNvSpPr/>
            <p:nvPr/>
          </p:nvSpPr>
          <p:spPr>
            <a:xfrm>
              <a:off x="9045545" y="6194301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0" name="Freeform: Shape 1269">
              <a:extLst>
                <a:ext uri="{FF2B5EF4-FFF2-40B4-BE49-F238E27FC236}">
                  <a16:creationId xmlns:a16="http://schemas.microsoft.com/office/drawing/2014/main" id="{F8FDBF16-F2C8-050A-D3D0-58764CD5B7FC}"/>
                </a:ext>
              </a:extLst>
            </p:cNvPr>
            <p:cNvSpPr/>
            <p:nvPr/>
          </p:nvSpPr>
          <p:spPr>
            <a:xfrm>
              <a:off x="9045545" y="6194301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1" name="Freeform: Shape 1270">
              <a:extLst>
                <a:ext uri="{FF2B5EF4-FFF2-40B4-BE49-F238E27FC236}">
                  <a16:creationId xmlns:a16="http://schemas.microsoft.com/office/drawing/2014/main" id="{7F267BAB-AD76-51E7-DD6B-9FBD817FAE68}"/>
                </a:ext>
              </a:extLst>
            </p:cNvPr>
            <p:cNvSpPr/>
            <p:nvPr/>
          </p:nvSpPr>
          <p:spPr>
            <a:xfrm>
              <a:off x="9174572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2" name="Freeform: Shape 1271">
              <a:extLst>
                <a:ext uri="{FF2B5EF4-FFF2-40B4-BE49-F238E27FC236}">
                  <a16:creationId xmlns:a16="http://schemas.microsoft.com/office/drawing/2014/main" id="{FA9D5EDC-0492-858B-8CE5-17E3A3C27012}"/>
                </a:ext>
              </a:extLst>
            </p:cNvPr>
            <p:cNvSpPr/>
            <p:nvPr/>
          </p:nvSpPr>
          <p:spPr>
            <a:xfrm>
              <a:off x="9217582" y="5334221"/>
              <a:ext cx="86018" cy="86008"/>
            </a:xfrm>
            <a:custGeom>
              <a:avLst/>
              <a:gdLst>
                <a:gd name="connsiteX0" fmla="*/ 10 w 86018"/>
                <a:gd name="connsiteY0" fmla="*/ 10 h 86008"/>
                <a:gd name="connsiteX1" fmla="*/ 86029 w 86018"/>
                <a:gd name="connsiteY1" fmla="*/ 86018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3" name="Freeform: Shape 1272">
              <a:extLst>
                <a:ext uri="{FF2B5EF4-FFF2-40B4-BE49-F238E27FC236}">
                  <a16:creationId xmlns:a16="http://schemas.microsoft.com/office/drawing/2014/main" id="{BBBA0A25-D587-F3CB-415D-B05078C7FD7F}"/>
                </a:ext>
              </a:extLst>
            </p:cNvPr>
            <p:cNvSpPr/>
            <p:nvPr/>
          </p:nvSpPr>
          <p:spPr>
            <a:xfrm>
              <a:off x="9217582" y="5334221"/>
              <a:ext cx="86018" cy="86008"/>
            </a:xfrm>
            <a:custGeom>
              <a:avLst/>
              <a:gdLst>
                <a:gd name="connsiteX0" fmla="*/ 10 w 86018"/>
                <a:gd name="connsiteY0" fmla="*/ 86018 h 86008"/>
                <a:gd name="connsiteX1" fmla="*/ 86029 w 86018"/>
                <a:gd name="connsiteY1" fmla="*/ 10 h 86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8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4" name="Freeform: Shape 1273">
              <a:extLst>
                <a:ext uri="{FF2B5EF4-FFF2-40B4-BE49-F238E27FC236}">
                  <a16:creationId xmlns:a16="http://schemas.microsoft.com/office/drawing/2014/main" id="{2E32950B-85AD-3FD5-6B63-ABB293BFC196}"/>
                </a:ext>
              </a:extLst>
            </p:cNvPr>
            <p:cNvSpPr/>
            <p:nvPr/>
          </p:nvSpPr>
          <p:spPr>
            <a:xfrm>
              <a:off x="9174572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5" name="Freeform: Shape 1274">
              <a:extLst>
                <a:ext uri="{FF2B5EF4-FFF2-40B4-BE49-F238E27FC236}">
                  <a16:creationId xmlns:a16="http://schemas.microsoft.com/office/drawing/2014/main" id="{289874A4-D318-10F9-9EBD-3B65F4871AC3}"/>
                </a:ext>
              </a:extLst>
            </p:cNvPr>
            <p:cNvSpPr/>
            <p:nvPr/>
          </p:nvSpPr>
          <p:spPr>
            <a:xfrm>
              <a:off x="9174572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6" name="Freeform: Shape 1275">
              <a:extLst>
                <a:ext uri="{FF2B5EF4-FFF2-40B4-BE49-F238E27FC236}">
                  <a16:creationId xmlns:a16="http://schemas.microsoft.com/office/drawing/2014/main" id="{4F437ECE-C481-6BD5-0F7B-1784775F44A5}"/>
                </a:ext>
              </a:extLst>
            </p:cNvPr>
            <p:cNvSpPr/>
            <p:nvPr/>
          </p:nvSpPr>
          <p:spPr>
            <a:xfrm>
              <a:off x="9211440" y="6016143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7" name="Freeform: Shape 1276">
              <a:extLst>
                <a:ext uri="{FF2B5EF4-FFF2-40B4-BE49-F238E27FC236}">
                  <a16:creationId xmlns:a16="http://schemas.microsoft.com/office/drawing/2014/main" id="{D6D5C41A-A391-96AB-9A57-7F59026520ED}"/>
                </a:ext>
              </a:extLst>
            </p:cNvPr>
            <p:cNvSpPr/>
            <p:nvPr/>
          </p:nvSpPr>
          <p:spPr>
            <a:xfrm>
              <a:off x="9174572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8" name="Freeform: Shape 1277">
              <a:extLst>
                <a:ext uri="{FF2B5EF4-FFF2-40B4-BE49-F238E27FC236}">
                  <a16:creationId xmlns:a16="http://schemas.microsoft.com/office/drawing/2014/main" id="{939E363A-6260-58FC-3697-FCDDB647E0CB}"/>
                </a:ext>
              </a:extLst>
            </p:cNvPr>
            <p:cNvSpPr/>
            <p:nvPr/>
          </p:nvSpPr>
          <p:spPr>
            <a:xfrm>
              <a:off x="9174572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9" name="Freeform: Shape 1278">
              <a:extLst>
                <a:ext uri="{FF2B5EF4-FFF2-40B4-BE49-F238E27FC236}">
                  <a16:creationId xmlns:a16="http://schemas.microsoft.com/office/drawing/2014/main" id="{81A0047F-5A89-689F-73A5-60FC219A8185}"/>
                </a:ext>
              </a:extLst>
            </p:cNvPr>
            <p:cNvSpPr/>
            <p:nvPr/>
          </p:nvSpPr>
          <p:spPr>
            <a:xfrm>
              <a:off x="9346609" y="5291217"/>
              <a:ext cx="172036" cy="172016"/>
            </a:xfrm>
            <a:custGeom>
              <a:avLst/>
              <a:gdLst>
                <a:gd name="connsiteX0" fmla="*/ 10 w 172036"/>
                <a:gd name="connsiteY0" fmla="*/ 10 h 172016"/>
                <a:gd name="connsiteX1" fmla="*/ 172047 w 172036"/>
                <a:gd name="connsiteY1" fmla="*/ 10 h 172016"/>
                <a:gd name="connsiteX2" fmla="*/ 172047 w 172036"/>
                <a:gd name="connsiteY2" fmla="*/ 172026 h 172016"/>
                <a:gd name="connsiteX3" fmla="*/ 10 w 172036"/>
                <a:gd name="connsiteY3" fmla="*/ 172026 h 1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6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0" name="Freeform: Shape 1279">
              <a:extLst>
                <a:ext uri="{FF2B5EF4-FFF2-40B4-BE49-F238E27FC236}">
                  <a16:creationId xmlns:a16="http://schemas.microsoft.com/office/drawing/2014/main" id="{6961EB08-9574-0FEA-2F97-9EE581A34F8B}"/>
                </a:ext>
              </a:extLst>
            </p:cNvPr>
            <p:cNvSpPr/>
            <p:nvPr/>
          </p:nvSpPr>
          <p:spPr>
            <a:xfrm>
              <a:off x="9346609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1" name="Freeform: Shape 1280">
              <a:extLst>
                <a:ext uri="{FF2B5EF4-FFF2-40B4-BE49-F238E27FC236}">
                  <a16:creationId xmlns:a16="http://schemas.microsoft.com/office/drawing/2014/main" id="{90A0F5DF-3594-9A6A-BEEA-412822768F39}"/>
                </a:ext>
              </a:extLst>
            </p:cNvPr>
            <p:cNvSpPr/>
            <p:nvPr/>
          </p:nvSpPr>
          <p:spPr>
            <a:xfrm>
              <a:off x="9346609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2" name="Freeform: Shape 1281">
              <a:extLst>
                <a:ext uri="{FF2B5EF4-FFF2-40B4-BE49-F238E27FC236}">
                  <a16:creationId xmlns:a16="http://schemas.microsoft.com/office/drawing/2014/main" id="{46400BF8-F22E-55C1-8CDE-B4BFB79C7780}"/>
                </a:ext>
              </a:extLst>
            </p:cNvPr>
            <p:cNvSpPr/>
            <p:nvPr/>
          </p:nvSpPr>
          <p:spPr>
            <a:xfrm>
              <a:off x="9389619" y="5678253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3" name="Freeform: Shape 1282">
              <a:extLst>
                <a:ext uri="{FF2B5EF4-FFF2-40B4-BE49-F238E27FC236}">
                  <a16:creationId xmlns:a16="http://schemas.microsoft.com/office/drawing/2014/main" id="{97C1A5DD-407E-9C09-CDA7-1452C4F7FBC7}"/>
                </a:ext>
              </a:extLst>
            </p:cNvPr>
            <p:cNvSpPr/>
            <p:nvPr/>
          </p:nvSpPr>
          <p:spPr>
            <a:xfrm>
              <a:off x="9389619" y="5678253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4" name="Freeform: Shape 1283">
              <a:extLst>
                <a:ext uri="{FF2B5EF4-FFF2-40B4-BE49-F238E27FC236}">
                  <a16:creationId xmlns:a16="http://schemas.microsoft.com/office/drawing/2014/main" id="{D066987F-D3CD-D779-0328-A83FB003FDAB}"/>
                </a:ext>
              </a:extLst>
            </p:cNvPr>
            <p:cNvSpPr/>
            <p:nvPr/>
          </p:nvSpPr>
          <p:spPr>
            <a:xfrm>
              <a:off x="9346609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5" name="Freeform: Shape 1284">
              <a:extLst>
                <a:ext uri="{FF2B5EF4-FFF2-40B4-BE49-F238E27FC236}">
                  <a16:creationId xmlns:a16="http://schemas.microsoft.com/office/drawing/2014/main" id="{4A04567B-5C39-3642-A56F-25C1A52EAB99}"/>
                </a:ext>
              </a:extLst>
            </p:cNvPr>
            <p:cNvSpPr/>
            <p:nvPr/>
          </p:nvSpPr>
          <p:spPr>
            <a:xfrm>
              <a:off x="9389619" y="5850269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6" name="Freeform: Shape 1285">
              <a:extLst>
                <a:ext uri="{FF2B5EF4-FFF2-40B4-BE49-F238E27FC236}">
                  <a16:creationId xmlns:a16="http://schemas.microsoft.com/office/drawing/2014/main" id="{BBD943BE-33DB-B906-68A3-92772046890C}"/>
                </a:ext>
              </a:extLst>
            </p:cNvPr>
            <p:cNvSpPr/>
            <p:nvPr/>
          </p:nvSpPr>
          <p:spPr>
            <a:xfrm>
              <a:off x="9389619" y="5850269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7" name="Freeform: Shape 1286">
              <a:extLst>
                <a:ext uri="{FF2B5EF4-FFF2-40B4-BE49-F238E27FC236}">
                  <a16:creationId xmlns:a16="http://schemas.microsoft.com/office/drawing/2014/main" id="{7751D99D-E920-6E47-D92F-654E55719923}"/>
                </a:ext>
              </a:extLst>
            </p:cNvPr>
            <p:cNvSpPr/>
            <p:nvPr/>
          </p:nvSpPr>
          <p:spPr>
            <a:xfrm>
              <a:off x="9346609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8" name="Freeform: Shape 1287">
              <a:extLst>
                <a:ext uri="{FF2B5EF4-FFF2-40B4-BE49-F238E27FC236}">
                  <a16:creationId xmlns:a16="http://schemas.microsoft.com/office/drawing/2014/main" id="{2991DCA1-0A27-1782-D23D-E2110AFA0288}"/>
                </a:ext>
              </a:extLst>
            </p:cNvPr>
            <p:cNvSpPr/>
            <p:nvPr/>
          </p:nvSpPr>
          <p:spPr>
            <a:xfrm>
              <a:off x="9346609" y="6151297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9" name="Freeform: Shape 1288">
              <a:extLst>
                <a:ext uri="{FF2B5EF4-FFF2-40B4-BE49-F238E27FC236}">
                  <a16:creationId xmlns:a16="http://schemas.microsoft.com/office/drawing/2014/main" id="{D7EEB53B-3304-309C-5908-705D8F5D7FB8}"/>
                </a:ext>
              </a:extLst>
            </p:cNvPr>
            <p:cNvSpPr/>
            <p:nvPr/>
          </p:nvSpPr>
          <p:spPr>
            <a:xfrm>
              <a:off x="9383477" y="6188160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0" name="Freeform: Shape 1289">
              <a:extLst>
                <a:ext uri="{FF2B5EF4-FFF2-40B4-BE49-F238E27FC236}">
                  <a16:creationId xmlns:a16="http://schemas.microsoft.com/office/drawing/2014/main" id="{22F12153-E834-095F-F515-175F2332A1AB}"/>
                </a:ext>
              </a:extLst>
            </p:cNvPr>
            <p:cNvSpPr/>
            <p:nvPr/>
          </p:nvSpPr>
          <p:spPr>
            <a:xfrm>
              <a:off x="9346609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1" name="Freeform: Shape 1290">
              <a:extLst>
                <a:ext uri="{FF2B5EF4-FFF2-40B4-BE49-F238E27FC236}">
                  <a16:creationId xmlns:a16="http://schemas.microsoft.com/office/drawing/2014/main" id="{2177ACCB-E082-D723-FE26-0CCBB9FE55D0}"/>
                </a:ext>
              </a:extLst>
            </p:cNvPr>
            <p:cNvSpPr/>
            <p:nvPr/>
          </p:nvSpPr>
          <p:spPr>
            <a:xfrm>
              <a:off x="9389619" y="636631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2" name="Freeform: Shape 1291">
              <a:extLst>
                <a:ext uri="{FF2B5EF4-FFF2-40B4-BE49-F238E27FC236}">
                  <a16:creationId xmlns:a16="http://schemas.microsoft.com/office/drawing/2014/main" id="{61B0D3F1-2BC7-97AE-B4FE-F2CF0FA85844}"/>
                </a:ext>
              </a:extLst>
            </p:cNvPr>
            <p:cNvSpPr/>
            <p:nvPr/>
          </p:nvSpPr>
          <p:spPr>
            <a:xfrm>
              <a:off x="9389619" y="636631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3" name="Freeform: Shape 1292">
              <a:extLst>
                <a:ext uri="{FF2B5EF4-FFF2-40B4-BE49-F238E27FC236}">
                  <a16:creationId xmlns:a16="http://schemas.microsoft.com/office/drawing/2014/main" id="{7B2508DF-F338-38A2-D00B-6AFDA6FED0AC}"/>
                </a:ext>
              </a:extLst>
            </p:cNvPr>
            <p:cNvSpPr/>
            <p:nvPr/>
          </p:nvSpPr>
          <p:spPr>
            <a:xfrm>
              <a:off x="9346609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4" name="Freeform: Shape 1293">
              <a:extLst>
                <a:ext uri="{FF2B5EF4-FFF2-40B4-BE49-F238E27FC236}">
                  <a16:creationId xmlns:a16="http://schemas.microsoft.com/office/drawing/2014/main" id="{11C0688B-A7D9-14F0-C8DB-A693553A21E9}"/>
                </a:ext>
              </a:extLst>
            </p:cNvPr>
            <p:cNvSpPr/>
            <p:nvPr/>
          </p:nvSpPr>
          <p:spPr>
            <a:xfrm>
              <a:off x="9389619" y="6538332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5" name="Freeform: Shape 1294">
              <a:extLst>
                <a:ext uri="{FF2B5EF4-FFF2-40B4-BE49-F238E27FC236}">
                  <a16:creationId xmlns:a16="http://schemas.microsoft.com/office/drawing/2014/main" id="{4A8228FC-9925-0C4C-ECCB-AA7E00560457}"/>
                </a:ext>
              </a:extLst>
            </p:cNvPr>
            <p:cNvSpPr/>
            <p:nvPr/>
          </p:nvSpPr>
          <p:spPr>
            <a:xfrm>
              <a:off x="9389619" y="6538332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6" name="Freeform: Shape 1295">
              <a:extLst>
                <a:ext uri="{FF2B5EF4-FFF2-40B4-BE49-F238E27FC236}">
                  <a16:creationId xmlns:a16="http://schemas.microsoft.com/office/drawing/2014/main" id="{2E16E360-F14E-F28A-C5A3-43B6507A00E9}"/>
                </a:ext>
              </a:extLst>
            </p:cNvPr>
            <p:cNvSpPr/>
            <p:nvPr/>
          </p:nvSpPr>
          <p:spPr>
            <a:xfrm>
              <a:off x="9346609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7" name="Freeform: Shape 1296">
              <a:extLst>
                <a:ext uri="{FF2B5EF4-FFF2-40B4-BE49-F238E27FC236}">
                  <a16:creationId xmlns:a16="http://schemas.microsoft.com/office/drawing/2014/main" id="{C704F198-D115-983F-0FBE-B747A7549F47}"/>
                </a:ext>
              </a:extLst>
            </p:cNvPr>
            <p:cNvSpPr/>
            <p:nvPr/>
          </p:nvSpPr>
          <p:spPr>
            <a:xfrm>
              <a:off x="9383477" y="6704207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8" name="Freeform: Shape 1297">
              <a:extLst>
                <a:ext uri="{FF2B5EF4-FFF2-40B4-BE49-F238E27FC236}">
                  <a16:creationId xmlns:a16="http://schemas.microsoft.com/office/drawing/2014/main" id="{C352BA13-5AF6-80D0-6278-7C8505422C0E}"/>
                </a:ext>
              </a:extLst>
            </p:cNvPr>
            <p:cNvSpPr/>
            <p:nvPr/>
          </p:nvSpPr>
          <p:spPr>
            <a:xfrm>
              <a:off x="9346609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9" name="Freeform: Shape 1298">
              <a:extLst>
                <a:ext uri="{FF2B5EF4-FFF2-40B4-BE49-F238E27FC236}">
                  <a16:creationId xmlns:a16="http://schemas.microsoft.com/office/drawing/2014/main" id="{E56A5558-7D4A-D40D-3285-126122B4D0EB}"/>
                </a:ext>
              </a:extLst>
            </p:cNvPr>
            <p:cNvSpPr/>
            <p:nvPr/>
          </p:nvSpPr>
          <p:spPr>
            <a:xfrm>
              <a:off x="9383477" y="6876223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0" name="Freeform: Shape 1299">
              <a:extLst>
                <a:ext uri="{FF2B5EF4-FFF2-40B4-BE49-F238E27FC236}">
                  <a16:creationId xmlns:a16="http://schemas.microsoft.com/office/drawing/2014/main" id="{624D5ADD-0F08-100E-3B0E-EEE4067E3488}"/>
                </a:ext>
              </a:extLst>
            </p:cNvPr>
            <p:cNvSpPr/>
            <p:nvPr/>
          </p:nvSpPr>
          <p:spPr>
            <a:xfrm>
              <a:off x="9518646" y="546323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1" name="Freeform: Shape 1300">
              <a:extLst>
                <a:ext uri="{FF2B5EF4-FFF2-40B4-BE49-F238E27FC236}">
                  <a16:creationId xmlns:a16="http://schemas.microsoft.com/office/drawing/2014/main" id="{2378F3AF-84FC-B20C-E93E-A3E282DCD65A}"/>
                </a:ext>
              </a:extLst>
            </p:cNvPr>
            <p:cNvSpPr/>
            <p:nvPr/>
          </p:nvSpPr>
          <p:spPr>
            <a:xfrm>
              <a:off x="9561656" y="5506237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2" name="Freeform: Shape 1301">
              <a:extLst>
                <a:ext uri="{FF2B5EF4-FFF2-40B4-BE49-F238E27FC236}">
                  <a16:creationId xmlns:a16="http://schemas.microsoft.com/office/drawing/2014/main" id="{6A38F669-05E7-55EF-283C-5F1E9576DEB5}"/>
                </a:ext>
              </a:extLst>
            </p:cNvPr>
            <p:cNvSpPr/>
            <p:nvPr/>
          </p:nvSpPr>
          <p:spPr>
            <a:xfrm>
              <a:off x="9561656" y="5506237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3" name="Freeform: Shape 1302">
              <a:extLst>
                <a:ext uri="{FF2B5EF4-FFF2-40B4-BE49-F238E27FC236}">
                  <a16:creationId xmlns:a16="http://schemas.microsoft.com/office/drawing/2014/main" id="{54808D07-4712-C98E-8D7D-0FAB1DCA1CF8}"/>
                </a:ext>
              </a:extLst>
            </p:cNvPr>
            <p:cNvSpPr/>
            <p:nvPr/>
          </p:nvSpPr>
          <p:spPr>
            <a:xfrm>
              <a:off x="9518646" y="5635249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4" name="Freeform: Shape 1303">
              <a:extLst>
                <a:ext uri="{FF2B5EF4-FFF2-40B4-BE49-F238E27FC236}">
                  <a16:creationId xmlns:a16="http://schemas.microsoft.com/office/drawing/2014/main" id="{B5B5DD66-6E71-C40F-A2CA-94E9CC5B7726}"/>
                </a:ext>
              </a:extLst>
            </p:cNvPr>
            <p:cNvSpPr/>
            <p:nvPr/>
          </p:nvSpPr>
          <p:spPr>
            <a:xfrm>
              <a:off x="9555514" y="5672111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5" name="Freeform: Shape 1304">
              <a:extLst>
                <a:ext uri="{FF2B5EF4-FFF2-40B4-BE49-F238E27FC236}">
                  <a16:creationId xmlns:a16="http://schemas.microsoft.com/office/drawing/2014/main" id="{90CFA744-D4B6-299C-F02B-5970D0C9B98B}"/>
                </a:ext>
              </a:extLst>
            </p:cNvPr>
            <p:cNvSpPr/>
            <p:nvPr/>
          </p:nvSpPr>
          <p:spPr>
            <a:xfrm>
              <a:off x="9518646" y="5807265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6" name="Freeform: Shape 1305">
              <a:extLst>
                <a:ext uri="{FF2B5EF4-FFF2-40B4-BE49-F238E27FC236}">
                  <a16:creationId xmlns:a16="http://schemas.microsoft.com/office/drawing/2014/main" id="{6A575BEE-F39E-B866-7B01-F95FAA81E533}"/>
                </a:ext>
              </a:extLst>
            </p:cNvPr>
            <p:cNvSpPr/>
            <p:nvPr/>
          </p:nvSpPr>
          <p:spPr>
            <a:xfrm>
              <a:off x="9561656" y="5850269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7" name="Freeform: Shape 1306">
              <a:extLst>
                <a:ext uri="{FF2B5EF4-FFF2-40B4-BE49-F238E27FC236}">
                  <a16:creationId xmlns:a16="http://schemas.microsoft.com/office/drawing/2014/main" id="{DAB1FA0A-FF9F-428E-9FCA-832EE4A28E62}"/>
                </a:ext>
              </a:extLst>
            </p:cNvPr>
            <p:cNvSpPr/>
            <p:nvPr/>
          </p:nvSpPr>
          <p:spPr>
            <a:xfrm>
              <a:off x="9561656" y="5850269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8" name="Freeform: Shape 1307">
              <a:extLst>
                <a:ext uri="{FF2B5EF4-FFF2-40B4-BE49-F238E27FC236}">
                  <a16:creationId xmlns:a16="http://schemas.microsoft.com/office/drawing/2014/main" id="{D25B33A0-48E9-EF75-1DFE-23FD94ED16DE}"/>
                </a:ext>
              </a:extLst>
            </p:cNvPr>
            <p:cNvSpPr/>
            <p:nvPr/>
          </p:nvSpPr>
          <p:spPr>
            <a:xfrm>
              <a:off x="9518646" y="5979281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9" name="Freeform: Shape 1308">
              <a:extLst>
                <a:ext uri="{FF2B5EF4-FFF2-40B4-BE49-F238E27FC236}">
                  <a16:creationId xmlns:a16="http://schemas.microsoft.com/office/drawing/2014/main" id="{5CF71135-2D9D-1120-75B7-58D939872679}"/>
                </a:ext>
              </a:extLst>
            </p:cNvPr>
            <p:cNvSpPr/>
            <p:nvPr/>
          </p:nvSpPr>
          <p:spPr>
            <a:xfrm>
              <a:off x="9555514" y="6016143"/>
              <a:ext cx="98301" cy="98294"/>
            </a:xfrm>
            <a:custGeom>
              <a:avLst/>
              <a:gdLst>
                <a:gd name="connsiteX0" fmla="*/ 98312 w 98301"/>
                <a:gd name="connsiteY0" fmla="*/ 49156 h 98294"/>
                <a:gd name="connsiteX1" fmla="*/ 49161 w 98301"/>
                <a:gd name="connsiteY1" fmla="*/ 98304 h 98294"/>
                <a:gd name="connsiteX2" fmla="*/ 10 w 98301"/>
                <a:gd name="connsiteY2" fmla="*/ 49156 h 98294"/>
                <a:gd name="connsiteX3" fmla="*/ 49161 w 98301"/>
                <a:gd name="connsiteY3" fmla="*/ 10 h 98294"/>
                <a:gd name="connsiteX4" fmla="*/ 98312 w 98301"/>
                <a:gd name="connsiteY4" fmla="*/ 49156 h 9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94">
                  <a:moveTo>
                    <a:pt x="98312" y="49156"/>
                  </a:moveTo>
                  <a:cubicBezTo>
                    <a:pt x="98312" y="76298"/>
                    <a:pt x="76308" y="98304"/>
                    <a:pt x="49161" y="98304"/>
                  </a:cubicBezTo>
                  <a:cubicBezTo>
                    <a:pt x="22014" y="98304"/>
                    <a:pt x="10" y="76298"/>
                    <a:pt x="10" y="49156"/>
                  </a:cubicBezTo>
                  <a:cubicBezTo>
                    <a:pt x="10" y="22013"/>
                    <a:pt x="22014" y="10"/>
                    <a:pt x="49161" y="10"/>
                  </a:cubicBezTo>
                  <a:cubicBezTo>
                    <a:pt x="76308" y="10"/>
                    <a:pt x="98312" y="22013"/>
                    <a:pt x="98312" y="49156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0" name="Freeform: Shape 1309">
              <a:extLst>
                <a:ext uri="{FF2B5EF4-FFF2-40B4-BE49-F238E27FC236}">
                  <a16:creationId xmlns:a16="http://schemas.microsoft.com/office/drawing/2014/main" id="{D6AB9DCC-A6DA-6C08-1E85-D578E51F1E88}"/>
                </a:ext>
              </a:extLst>
            </p:cNvPr>
            <p:cNvSpPr/>
            <p:nvPr/>
          </p:nvSpPr>
          <p:spPr>
            <a:xfrm>
              <a:off x="9518646" y="6323313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1" name="Freeform: Shape 1310">
              <a:extLst>
                <a:ext uri="{FF2B5EF4-FFF2-40B4-BE49-F238E27FC236}">
                  <a16:creationId xmlns:a16="http://schemas.microsoft.com/office/drawing/2014/main" id="{C7F07E3B-6A93-DFD5-19BA-4EEAB0B2DEB5}"/>
                </a:ext>
              </a:extLst>
            </p:cNvPr>
            <p:cNvSpPr/>
            <p:nvPr/>
          </p:nvSpPr>
          <p:spPr>
            <a:xfrm>
              <a:off x="9555514" y="6360176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2" name="Freeform: Shape 1311">
              <a:extLst>
                <a:ext uri="{FF2B5EF4-FFF2-40B4-BE49-F238E27FC236}">
                  <a16:creationId xmlns:a16="http://schemas.microsoft.com/office/drawing/2014/main" id="{9B6C8FF6-10DB-C2FF-CAF6-DB6798B8227B}"/>
                </a:ext>
              </a:extLst>
            </p:cNvPr>
            <p:cNvSpPr/>
            <p:nvPr/>
          </p:nvSpPr>
          <p:spPr>
            <a:xfrm>
              <a:off x="9518646" y="6495328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3" name="Freeform: Shape 1312">
              <a:extLst>
                <a:ext uri="{FF2B5EF4-FFF2-40B4-BE49-F238E27FC236}">
                  <a16:creationId xmlns:a16="http://schemas.microsoft.com/office/drawing/2014/main" id="{F4ADDDBA-EB76-DBE3-6DA3-BC50EA706BD8}"/>
                </a:ext>
              </a:extLst>
            </p:cNvPr>
            <p:cNvSpPr/>
            <p:nvPr/>
          </p:nvSpPr>
          <p:spPr>
            <a:xfrm>
              <a:off x="9561656" y="6538332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4" name="Freeform: Shape 1313">
              <a:extLst>
                <a:ext uri="{FF2B5EF4-FFF2-40B4-BE49-F238E27FC236}">
                  <a16:creationId xmlns:a16="http://schemas.microsoft.com/office/drawing/2014/main" id="{BD9A770D-2C45-960C-398C-9067B88F8484}"/>
                </a:ext>
              </a:extLst>
            </p:cNvPr>
            <p:cNvSpPr/>
            <p:nvPr/>
          </p:nvSpPr>
          <p:spPr>
            <a:xfrm>
              <a:off x="9561656" y="6538332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5" name="Freeform: Shape 1314">
              <a:extLst>
                <a:ext uri="{FF2B5EF4-FFF2-40B4-BE49-F238E27FC236}">
                  <a16:creationId xmlns:a16="http://schemas.microsoft.com/office/drawing/2014/main" id="{A7E49B43-B741-1787-C824-792657259069}"/>
                </a:ext>
              </a:extLst>
            </p:cNvPr>
            <p:cNvSpPr/>
            <p:nvPr/>
          </p:nvSpPr>
          <p:spPr>
            <a:xfrm>
              <a:off x="9518646" y="6667344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6" name="Freeform: Shape 1315">
              <a:extLst>
                <a:ext uri="{FF2B5EF4-FFF2-40B4-BE49-F238E27FC236}">
                  <a16:creationId xmlns:a16="http://schemas.microsoft.com/office/drawing/2014/main" id="{D8003C89-4021-42EC-2782-F29FDBDC4D0A}"/>
                </a:ext>
              </a:extLst>
            </p:cNvPr>
            <p:cNvSpPr/>
            <p:nvPr/>
          </p:nvSpPr>
          <p:spPr>
            <a:xfrm>
              <a:off x="9555514" y="6704207"/>
              <a:ext cx="98301" cy="98289"/>
            </a:xfrm>
            <a:custGeom>
              <a:avLst/>
              <a:gdLst>
                <a:gd name="connsiteX0" fmla="*/ 98312 w 98301"/>
                <a:gd name="connsiteY0" fmla="*/ 49155 h 98289"/>
                <a:gd name="connsiteX1" fmla="*/ 49161 w 98301"/>
                <a:gd name="connsiteY1" fmla="*/ 98300 h 98289"/>
                <a:gd name="connsiteX2" fmla="*/ 10 w 98301"/>
                <a:gd name="connsiteY2" fmla="*/ 49155 h 98289"/>
                <a:gd name="connsiteX3" fmla="*/ 49161 w 98301"/>
                <a:gd name="connsiteY3" fmla="*/ 10 h 98289"/>
                <a:gd name="connsiteX4" fmla="*/ 98312 w 98301"/>
                <a:gd name="connsiteY4" fmla="*/ 49155 h 98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301" h="98289">
                  <a:moveTo>
                    <a:pt x="98312" y="49155"/>
                  </a:moveTo>
                  <a:cubicBezTo>
                    <a:pt x="98312" y="76299"/>
                    <a:pt x="76308" y="98300"/>
                    <a:pt x="49161" y="98300"/>
                  </a:cubicBezTo>
                  <a:cubicBezTo>
                    <a:pt x="22014" y="98300"/>
                    <a:pt x="10" y="76299"/>
                    <a:pt x="10" y="49155"/>
                  </a:cubicBezTo>
                  <a:cubicBezTo>
                    <a:pt x="10" y="22011"/>
                    <a:pt x="22014" y="10"/>
                    <a:pt x="49161" y="10"/>
                  </a:cubicBezTo>
                  <a:cubicBezTo>
                    <a:pt x="76308" y="10"/>
                    <a:pt x="98312" y="22011"/>
                    <a:pt x="98312" y="49155"/>
                  </a:cubicBezTo>
                </a:path>
              </a:pathLst>
            </a:custGeom>
            <a:solidFill>
              <a:srgbClr val="FFFFFF"/>
            </a:solidFill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7" name="Freeform: Shape 1316">
              <a:extLst>
                <a:ext uri="{FF2B5EF4-FFF2-40B4-BE49-F238E27FC236}">
                  <a16:creationId xmlns:a16="http://schemas.microsoft.com/office/drawing/2014/main" id="{971F5336-7EF0-142E-96C5-826D25ABA483}"/>
                </a:ext>
              </a:extLst>
            </p:cNvPr>
            <p:cNvSpPr/>
            <p:nvPr/>
          </p:nvSpPr>
          <p:spPr>
            <a:xfrm>
              <a:off x="9518646" y="6839360"/>
              <a:ext cx="172036" cy="172015"/>
            </a:xfrm>
            <a:custGeom>
              <a:avLst/>
              <a:gdLst>
                <a:gd name="connsiteX0" fmla="*/ 10 w 172036"/>
                <a:gd name="connsiteY0" fmla="*/ 10 h 172015"/>
                <a:gd name="connsiteX1" fmla="*/ 172047 w 172036"/>
                <a:gd name="connsiteY1" fmla="*/ 10 h 172015"/>
                <a:gd name="connsiteX2" fmla="*/ 172047 w 172036"/>
                <a:gd name="connsiteY2" fmla="*/ 172026 h 172015"/>
                <a:gd name="connsiteX3" fmla="*/ 10 w 172036"/>
                <a:gd name="connsiteY3" fmla="*/ 172026 h 172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2036" h="172015">
                  <a:moveTo>
                    <a:pt x="10" y="10"/>
                  </a:moveTo>
                  <a:lnTo>
                    <a:pt x="172047" y="10"/>
                  </a:lnTo>
                  <a:lnTo>
                    <a:pt x="172047" y="172026"/>
                  </a:lnTo>
                  <a:lnTo>
                    <a:pt x="10" y="172026"/>
                  </a:lnTo>
                  <a:close/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8" name="Freeform: Shape 1317">
              <a:extLst>
                <a:ext uri="{FF2B5EF4-FFF2-40B4-BE49-F238E27FC236}">
                  <a16:creationId xmlns:a16="http://schemas.microsoft.com/office/drawing/2014/main" id="{C995A2F5-31A7-C35E-9C73-AF2F79996E84}"/>
                </a:ext>
              </a:extLst>
            </p:cNvPr>
            <p:cNvSpPr/>
            <p:nvPr/>
          </p:nvSpPr>
          <p:spPr>
            <a:xfrm>
              <a:off x="9561656" y="6882364"/>
              <a:ext cx="86018" cy="86007"/>
            </a:xfrm>
            <a:custGeom>
              <a:avLst/>
              <a:gdLst>
                <a:gd name="connsiteX0" fmla="*/ 10 w 86018"/>
                <a:gd name="connsiteY0" fmla="*/ 10 h 86007"/>
                <a:gd name="connsiteX1" fmla="*/ 86029 w 86018"/>
                <a:gd name="connsiteY1" fmla="*/ 86018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10"/>
                  </a:moveTo>
                  <a:lnTo>
                    <a:pt x="86029" y="86018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9" name="Freeform: Shape 1318">
              <a:extLst>
                <a:ext uri="{FF2B5EF4-FFF2-40B4-BE49-F238E27FC236}">
                  <a16:creationId xmlns:a16="http://schemas.microsoft.com/office/drawing/2014/main" id="{F595F102-C02C-3A5F-AFCF-E5C5930546AE}"/>
                </a:ext>
              </a:extLst>
            </p:cNvPr>
            <p:cNvSpPr/>
            <p:nvPr/>
          </p:nvSpPr>
          <p:spPr>
            <a:xfrm>
              <a:off x="9561656" y="6882364"/>
              <a:ext cx="86018" cy="86007"/>
            </a:xfrm>
            <a:custGeom>
              <a:avLst/>
              <a:gdLst>
                <a:gd name="connsiteX0" fmla="*/ 10 w 86018"/>
                <a:gd name="connsiteY0" fmla="*/ 86018 h 86007"/>
                <a:gd name="connsiteX1" fmla="*/ 86029 w 86018"/>
                <a:gd name="connsiteY1" fmla="*/ 10 h 860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6018" h="86007">
                  <a:moveTo>
                    <a:pt x="10" y="86018"/>
                  </a:moveTo>
                  <a:lnTo>
                    <a:pt x="86029" y="10"/>
                  </a:lnTo>
                </a:path>
              </a:pathLst>
            </a:custGeom>
            <a:noFill/>
            <a:ln w="8601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76836633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,10,11,12,13,14,15,16,17"/>
  <p:tag name="RESULT" val="slide-261-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,10,11,12,13,14,15,16,17"/>
  <p:tag name="RESULT" val="slide-261-7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,10,11,12,13,14,15,16,17"/>
  <p:tag name="RESULT" val="slide-261-6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,10,11,12,13,14,15,16,17"/>
  <p:tag name="RESULT" val="slide-261-7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164</TotalTime>
  <Words>96</Words>
  <Application>Microsoft Office PowerPoint</Application>
  <PresentationFormat>Custom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10</cp:revision>
  <dcterms:created xsi:type="dcterms:W3CDTF">2025-01-10T03:53:58Z</dcterms:created>
  <dcterms:modified xsi:type="dcterms:W3CDTF">2025-05-07T16:58:55Z</dcterms:modified>
</cp:coreProperties>
</file>

<file path=docProps/thumbnail.jpeg>
</file>