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D78CE8-C075-4ED8-B334-C3B8339AA19B}" v="209" dt="2025-01-11T00:31:38.4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1284" y="5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DEF6434-A73E-B7D6-B17A-100A11562A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-1" y="376599"/>
            <a:ext cx="6098645" cy="553243"/>
          </a:xfrm>
        </p:spPr>
        <p:txBody>
          <a:bodyPr/>
          <a:lstStyle>
            <a:lvl5pPr marL="900860" indent="0">
              <a:buNone/>
              <a:defRPr/>
            </a:lvl5pPr>
          </a:lstStyle>
          <a:p>
            <a:pPr lvl="4"/>
            <a:r>
              <a:rPr lang="en-US" dirty="0"/>
              <a:t>TITLE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E15AF9D-6373-6184-26AD-21740F47E27E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10454865"/>
              </p:ext>
            </p:extLst>
          </p:nvPr>
        </p:nvGraphicFramePr>
        <p:xfrm>
          <a:off x="542366" y="1862479"/>
          <a:ext cx="5029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38797665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096671778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353363712"/>
                    </a:ext>
                  </a:extLst>
                </a:gridCol>
              </a:tblGrid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858522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9508580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87516"/>
                  </a:ext>
                </a:extLst>
              </a:tr>
            </a:tbl>
          </a:graphicData>
        </a:graphic>
      </p:graphicFrame>
      <p:sp>
        <p:nvSpPr>
          <p:cNvPr id="10" name="TextBox 21 M">
            <a:extLst>
              <a:ext uri="{FF2B5EF4-FFF2-40B4-BE49-F238E27FC236}">
                <a16:creationId xmlns:a16="http://schemas.microsoft.com/office/drawing/2014/main" id="{A8C00044-5F31-DCE4-0AA9-3FA6ACB2D7C5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383340" y="7178690"/>
            <a:ext cx="7231529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C2F8F58-F478-8032-77E9-31AA0887725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09480579"/>
              </p:ext>
            </p:extLst>
          </p:nvPr>
        </p:nvGraphicFramePr>
        <p:xfrm>
          <a:off x="6712396" y="541816"/>
          <a:ext cx="2743200" cy="6853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41855454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43506742"/>
                    </a:ext>
                  </a:extLst>
                </a:gridCol>
              </a:tblGrid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1891301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3738856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3020198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4606773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781997"/>
                  </a:ext>
                </a:extLst>
              </a:tr>
            </a:tbl>
          </a:graphicData>
        </a:graphic>
      </p:graphicFrame>
      <p:pic>
        <p:nvPicPr>
          <p:cNvPr id="14" name="Picture 1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0F6269-B744-8241-72E3-4227797F0B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374" y="7178690"/>
            <a:ext cx="1639150" cy="227961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409580-BA42-3407-48C0-6A8558F85843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8651" y="0"/>
            <a:ext cx="1" cy="7792278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92B993A5-7F5C-4ED0-C623-6DA7332A79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11942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Picture Placeholder 27">
            <a:extLst>
              <a:ext uri="{FF2B5EF4-FFF2-40B4-BE49-F238E27FC236}">
                <a16:creationId xmlns:a16="http://schemas.microsoft.com/office/drawing/2014/main" id="{BF8A1E4A-6580-17AC-E8EB-6175156ED6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8860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0" name="Picture Placeholder 27">
            <a:extLst>
              <a:ext uri="{FF2B5EF4-FFF2-40B4-BE49-F238E27FC236}">
                <a16:creationId xmlns:a16="http://schemas.microsoft.com/office/drawing/2014/main" id="{E95D84B9-E669-4E10-A685-6F2F1C1030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11942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Picture Placeholder 27">
            <a:extLst>
              <a:ext uri="{FF2B5EF4-FFF2-40B4-BE49-F238E27FC236}">
                <a16:creationId xmlns:a16="http://schemas.microsoft.com/office/drawing/2014/main" id="{B121E4A5-6324-577A-2A0D-BFB19B4D8C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38860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2" name="Picture Placeholder 27">
            <a:extLst>
              <a:ext uri="{FF2B5EF4-FFF2-40B4-BE49-F238E27FC236}">
                <a16:creationId xmlns:a16="http://schemas.microsoft.com/office/drawing/2014/main" id="{65D55872-5EEE-8B0E-AF36-2EF3F15204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11942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3" name="Picture Placeholder 27">
            <a:extLst>
              <a:ext uri="{FF2B5EF4-FFF2-40B4-BE49-F238E27FC236}">
                <a16:creationId xmlns:a16="http://schemas.microsoft.com/office/drawing/2014/main" id="{0A7B7075-22EA-0335-D6EC-D62DA812E0D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38860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4" name="Picture Placeholder 27">
            <a:extLst>
              <a:ext uri="{FF2B5EF4-FFF2-40B4-BE49-F238E27FC236}">
                <a16:creationId xmlns:a16="http://schemas.microsoft.com/office/drawing/2014/main" id="{C0173D40-9FAF-7DA7-CE55-0E8FB3B7049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11942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5" name="Picture Placeholder 27">
            <a:extLst>
              <a:ext uri="{FF2B5EF4-FFF2-40B4-BE49-F238E27FC236}">
                <a16:creationId xmlns:a16="http://schemas.microsoft.com/office/drawing/2014/main" id="{B83EA924-6F5E-9E89-C877-603CD9D17AC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38860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6" name="Picture Placeholder 27">
            <a:extLst>
              <a:ext uri="{FF2B5EF4-FFF2-40B4-BE49-F238E27FC236}">
                <a16:creationId xmlns:a16="http://schemas.microsoft.com/office/drawing/2014/main" id="{22B87430-CF15-AD2F-D49F-A2B1BDF2B38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711942" y="607688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27">
            <a:extLst>
              <a:ext uri="{FF2B5EF4-FFF2-40B4-BE49-F238E27FC236}">
                <a16:creationId xmlns:a16="http://schemas.microsoft.com/office/drawing/2014/main" id="{56FDF18B-45AF-BF2B-5C98-3D9D96648FB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38860" y="6076888"/>
            <a:ext cx="1316736" cy="1320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43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1AF38C-CCD7-994F-FB9F-23C6458BE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6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C61A23-2959-A8C6-8FE3-6FB85A5E8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DC001-6B25-51DE-1490-33D0CD99A3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8C3B4A-4A2E-4E39-B190-A66A8FF99C55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A6F57-FE8F-57A2-F988-503CB99661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6" y="7203865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DBD3D-3AE0-73C6-458D-6BC04613DE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18D28C-C2BD-4D81-BC47-32315EB5B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3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C229881-BC60-9AE0-1092-68AFBFE950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01651"/>
            <a:ext cx="6098645" cy="6755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>
                <a:latin typeface="Century Gothic" panose="020B0502020202020204" pitchFamily="34" charset="0"/>
              </a:rPr>
              <a:t>SUMMER TIC-TAC-TOE</a:t>
            </a:r>
          </a:p>
        </p:txBody>
      </p:sp>
      <p:pic>
        <p:nvPicPr>
          <p:cNvPr id="235" name="Picture Placeholder 234">
            <a:extLst>
              <a:ext uri="{FF2B5EF4-FFF2-40B4-BE49-F238E27FC236}">
                <a16:creationId xmlns:a16="http://schemas.microsoft.com/office/drawing/2014/main" id="{5781913C-AA7B-2C3B-04E3-28420313A5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237" name="Picture Placeholder 236">
            <a:extLst>
              <a:ext uri="{FF2B5EF4-FFF2-40B4-BE49-F238E27FC236}">
                <a16:creationId xmlns:a16="http://schemas.microsoft.com/office/drawing/2014/main" id="{8AF9C190-2299-0B60-DF64-52BB72A3F80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239" name="Picture Placeholder 238">
            <a:extLst>
              <a:ext uri="{FF2B5EF4-FFF2-40B4-BE49-F238E27FC236}">
                <a16:creationId xmlns:a16="http://schemas.microsoft.com/office/drawing/2014/main" id="{788D16E2-979E-5C80-8A80-E6796FAA331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241" name="Picture Placeholder 240">
            <a:extLst>
              <a:ext uri="{FF2B5EF4-FFF2-40B4-BE49-F238E27FC236}">
                <a16:creationId xmlns:a16="http://schemas.microsoft.com/office/drawing/2014/main" id="{6CD85083-40F2-5ECC-76BA-8DA2B77924F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243" name="Picture Placeholder 242">
            <a:extLst>
              <a:ext uri="{FF2B5EF4-FFF2-40B4-BE49-F238E27FC236}">
                <a16:creationId xmlns:a16="http://schemas.microsoft.com/office/drawing/2014/main" id="{F60B0508-0A55-BA8D-75A0-14AF6A74CAD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245" name="Picture Placeholder 244">
            <a:extLst>
              <a:ext uri="{FF2B5EF4-FFF2-40B4-BE49-F238E27FC236}">
                <a16:creationId xmlns:a16="http://schemas.microsoft.com/office/drawing/2014/main" id="{B1A336A2-722E-D2A0-2D1B-16E369F0679A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247" name="Picture Placeholder 246">
            <a:extLst>
              <a:ext uri="{FF2B5EF4-FFF2-40B4-BE49-F238E27FC236}">
                <a16:creationId xmlns:a16="http://schemas.microsoft.com/office/drawing/2014/main" id="{E6B0EFA3-3636-0D52-AFF2-00FD94C085F0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249" name="Picture Placeholder 248">
            <a:extLst>
              <a:ext uri="{FF2B5EF4-FFF2-40B4-BE49-F238E27FC236}">
                <a16:creationId xmlns:a16="http://schemas.microsoft.com/office/drawing/2014/main" id="{363F96D1-B068-70D8-2BC0-F56F0EC815F0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251" name="Picture Placeholder 250">
            <a:extLst>
              <a:ext uri="{FF2B5EF4-FFF2-40B4-BE49-F238E27FC236}">
                <a16:creationId xmlns:a16="http://schemas.microsoft.com/office/drawing/2014/main" id="{90B84CF7-5997-2C1F-91B4-295D412F0782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253" name="Picture Placeholder 252">
            <a:extLst>
              <a:ext uri="{FF2B5EF4-FFF2-40B4-BE49-F238E27FC236}">
                <a16:creationId xmlns:a16="http://schemas.microsoft.com/office/drawing/2014/main" id="{8DD27C75-9845-1F54-6A98-B17CB0F0ADB2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5A718BB-EE12-B3B6-3A86-3E61B71CFDD3}"/>
              </a:ext>
            </a:extLst>
          </p:cNvPr>
          <p:cNvSpPr txBox="1"/>
          <p:nvPr/>
        </p:nvSpPr>
        <p:spPr>
          <a:xfrm>
            <a:off x="498489" y="965180"/>
            <a:ext cx="5386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entury Gothic" panose="020B0502020202020204" pitchFamily="34" charset="0"/>
              </a:rPr>
              <a:t>Be the first player to get three in a row (horizontally, vertically, or diagonally).  </a:t>
            </a:r>
          </a:p>
        </p:txBody>
      </p:sp>
    </p:spTree>
    <p:extLst>
      <p:ext uri="{BB962C8B-B14F-4D97-AF65-F5344CB8AC3E}">
        <p14:creationId xmlns:p14="http://schemas.microsoft.com/office/powerpoint/2010/main" val="20982297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59-2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20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2025-01-10T23:36:58Z</dcterms:created>
  <dcterms:modified xsi:type="dcterms:W3CDTF">2025-01-11T00:32:01Z</dcterms:modified>
</cp:coreProperties>
</file>