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80" d="100"/>
          <a:sy n="80" d="100"/>
        </p:scale>
        <p:origin x="1152" y="-1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909E960-E773-4AC1-A1B0-148ACC3F6755}"/>
    <pc:docChg chg="delSld">
      <pc:chgData name="Sarah Carter" userId="4b4e2a7e9c42e1b2" providerId="LiveId" clId="{0909E960-E773-4AC1-A1B0-148ACC3F6755}" dt="2025-05-05T16:24:13.596" v="0" actId="2696"/>
      <pc:docMkLst>
        <pc:docMk/>
      </pc:docMkLst>
      <pc:sldChg chg="del">
        <pc:chgData name="Sarah Carter" userId="4b4e2a7e9c42e1b2" providerId="LiveId" clId="{0909E960-E773-4AC1-A1B0-148ACC3F6755}" dt="2025-05-05T16:24:13.596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962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527524"/>
              </p:ext>
            </p:extLst>
          </p:nvPr>
        </p:nvGraphicFramePr>
        <p:xfrm>
          <a:off x="349885" y="7599743"/>
          <a:ext cx="7040880" cy="1557318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24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Sunshine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Beach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Ocean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4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Vacation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Surfboard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Sunglasses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4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Sandcastle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Swimsuit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Flip Flops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4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Ice Cream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Barbecue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Fireworks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4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Seashell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Hammock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Pool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4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Picnic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Watermelon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Sunburn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47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Camping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Breeze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Bonfire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72FFDBDF-B25B-8504-3F2B-3D6858C7CA10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Summer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F92AA4B5-D085-12BF-B4FA-37CC86A2E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BA72E153-3E25-948F-4882-6491040AA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439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Summer Word Search</dc:title>
  <dc:subject>PptxGenJS Presentation</dc:subject>
  <dc:creator>PptxGenJS</dc:creator>
  <cp:lastModifiedBy>Sarah Carter</cp:lastModifiedBy>
  <cp:revision>2</cp:revision>
  <dcterms:created xsi:type="dcterms:W3CDTF">2025-04-29T01:27:44Z</dcterms:created>
  <dcterms:modified xsi:type="dcterms:W3CDTF">2025-05-05T16:24:14Z</dcterms:modified>
</cp:coreProperties>
</file>