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45" d="100"/>
          <a:sy n="45" d="100"/>
        </p:scale>
        <p:origin x="88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B6BAD5D-CD36-EF1B-EC53-1ADB79DCF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185140"/>
              </p:ext>
            </p:extLst>
          </p:nvPr>
        </p:nvGraphicFramePr>
        <p:xfrm>
          <a:off x="1271003" y="457200"/>
          <a:ext cx="12801600" cy="9144000"/>
        </p:xfrm>
        <a:graphic>
          <a:graphicData uri="http://schemas.openxmlformats.org/drawingml/2006/table">
            <a:tbl>
              <a:tblPr firstRow="1" bandRow="1"/>
              <a:tblGrid>
                <a:gridCol w="914400">
                  <a:extLst>
                    <a:ext uri="{9D8B030D-6E8A-4147-A177-3AD203B41FA5}">
                      <a16:colId xmlns:a16="http://schemas.microsoft.com/office/drawing/2014/main" val="402610004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7726339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2289211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97216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8657594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7010299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714328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855217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266170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6312898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8455359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6186038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5500278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7935004"/>
                    </a:ext>
                  </a:extLst>
                </a:gridCol>
              </a:tblGrid>
              <a:tr h="91440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4991245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</a:tcPr>
                </a:tc>
                <a:tc rowSpan="3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6336649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425331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156197"/>
                  </a:ext>
                </a:extLst>
              </a:tr>
              <a:tr h="914400">
                <a:tc rowSpan="5"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610750"/>
                  </a:ext>
                </a:extLst>
              </a:tr>
              <a:tr h="91440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5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8353417"/>
                  </a:ext>
                </a:extLst>
              </a:tr>
              <a:tr h="91440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6229867"/>
                  </a:ext>
                </a:extLst>
              </a:tr>
              <a:tr h="914400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21408048"/>
                  </a:ext>
                </a:extLst>
              </a:tr>
              <a:tr h="914400">
                <a:tc gridSpan="3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60175037"/>
                  </a:ext>
                </a:extLst>
              </a:tr>
              <a:tr h="914400"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547660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6074513" y="1136086"/>
            <a:ext cx="8872729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700"/>
              </a:lnSpc>
            </a:pPr>
            <a:r>
              <a:rPr lang="en-US" sz="8800" b="1" dirty="0">
                <a:latin typeface="Century Gothic" panose="020B0502020202020204" pitchFamily="34" charset="0"/>
              </a:rPr>
              <a:t>PENTOMINOES </a:t>
            </a:r>
          </a:p>
          <a:p>
            <a:pPr algn="ctr">
              <a:lnSpc>
                <a:spcPts val="7700"/>
              </a:lnSpc>
            </a:pPr>
            <a:r>
              <a:rPr lang="en-US" sz="8800" b="1" dirty="0">
                <a:latin typeface="Century Gothic" panose="020B0502020202020204" pitchFamily="34" charset="0"/>
              </a:rPr>
              <a:t>TERRIER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6196607" y="9021092"/>
            <a:ext cx="6147312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Original Puzzle Source: Abarothsworld.com “Pentomino Zoo”</a:t>
            </a:r>
          </a:p>
          <a:p>
            <a:r>
              <a:rPr lang="en-US" sz="12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6378952" y="8759482"/>
            <a:ext cx="38337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Puzzle Formatted by Sarah Carter (mathequalslove.net)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419" y="8450928"/>
            <a:ext cx="2341978" cy="30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25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2024-09-12T14:28:19Z</dcterms:created>
  <dcterms:modified xsi:type="dcterms:W3CDTF">2025-09-21T19:29:16Z</dcterms:modified>
</cp:coreProperties>
</file>