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B9F84B8-3A48-4D8F-8B20-E6ADEC086A60}" v="4" dt="2024-10-11T18:27:51.93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 varScale="1">
        <p:scale>
          <a:sx n="71" d="100"/>
          <a:sy n="71" d="100"/>
        </p:scale>
        <p:origin x="237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2B9F84B8-3A48-4D8F-8B20-E6ADEC086A60}"/>
    <pc:docChg chg="custSel delSld modSld">
      <pc:chgData name="Sarah Carter" userId="4b4e2a7e9c42e1b2" providerId="LiveId" clId="{2B9F84B8-3A48-4D8F-8B20-E6ADEC086A60}" dt="2024-10-21T16:03:30.304" v="466" actId="1076"/>
      <pc:docMkLst>
        <pc:docMk/>
      </pc:docMkLst>
      <pc:sldChg chg="addSp delSp modSp mod">
        <pc:chgData name="Sarah Carter" userId="4b4e2a7e9c42e1b2" providerId="LiveId" clId="{2B9F84B8-3A48-4D8F-8B20-E6ADEC086A60}" dt="2024-10-21T16:03:30.304" v="466" actId="1076"/>
        <pc:sldMkLst>
          <pc:docMk/>
          <pc:sldMk cId="0" sldId="256"/>
        </pc:sldMkLst>
        <pc:spChg chg="del">
          <ac:chgData name="Sarah Carter" userId="4b4e2a7e9c42e1b2" providerId="LiveId" clId="{2B9F84B8-3A48-4D8F-8B20-E6ADEC086A60}" dt="2024-10-11T18:04:11.753" v="0" actId="478"/>
          <ac:spMkLst>
            <pc:docMk/>
            <pc:sldMk cId="0" sldId="256"/>
            <ac:spMk id="5" creationId="{00000000-0000-0000-0000-000000000000}"/>
          </ac:spMkLst>
        </pc:spChg>
        <pc:spChg chg="del">
          <ac:chgData name="Sarah Carter" userId="4b4e2a7e9c42e1b2" providerId="LiveId" clId="{2B9F84B8-3A48-4D8F-8B20-E6ADEC086A60}" dt="2024-10-11T18:06:18.393" v="46" actId="478"/>
          <ac:spMkLst>
            <pc:docMk/>
            <pc:sldMk cId="0" sldId="256"/>
            <ac:spMk id="6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6" creationId="{509EE68A-F0CC-1596-CFDF-C4C804E7998C}"/>
          </ac:spMkLst>
        </pc:spChg>
        <pc:spChg chg="del">
          <ac:chgData name="Sarah Carter" userId="4b4e2a7e9c42e1b2" providerId="LiveId" clId="{2B9F84B8-3A48-4D8F-8B20-E6ADEC086A60}" dt="2024-10-11T18:06:20.346" v="47" actId="478"/>
          <ac:spMkLst>
            <pc:docMk/>
            <pc:sldMk cId="0" sldId="256"/>
            <ac:spMk id="7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7" creationId="{41D9420C-B7AA-993B-75E7-4567BDD27233}"/>
          </ac:spMkLst>
        </pc:spChg>
        <pc:spChg chg="mod">
          <ac:chgData name="Sarah Carter" userId="4b4e2a7e9c42e1b2" providerId="LiveId" clId="{2B9F84B8-3A48-4D8F-8B20-E6ADEC086A60}" dt="2024-10-11T18:04:34.836" v="16" actId="20577"/>
          <ac:spMkLst>
            <pc:docMk/>
            <pc:sldMk cId="0" sldId="256"/>
            <ac:spMk id="9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4:37.319" v="17" actId="20577"/>
          <ac:spMkLst>
            <pc:docMk/>
            <pc:sldMk cId="0" sldId="256"/>
            <ac:spMk id="12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4:39.884" v="18" actId="20577"/>
          <ac:spMkLst>
            <pc:docMk/>
            <pc:sldMk cId="0" sldId="256"/>
            <ac:spMk id="14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4:42.628" v="19" actId="20577"/>
          <ac:spMkLst>
            <pc:docMk/>
            <pc:sldMk cId="0" sldId="256"/>
            <ac:spMk id="22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4:45.189" v="20" actId="20577"/>
          <ac:spMkLst>
            <pc:docMk/>
            <pc:sldMk cId="0" sldId="256"/>
            <ac:spMk id="40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4:48.238" v="21" actId="20577"/>
          <ac:spMkLst>
            <pc:docMk/>
            <pc:sldMk cId="0" sldId="256"/>
            <ac:spMk id="42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4:51.002" v="22" actId="20577"/>
          <ac:spMkLst>
            <pc:docMk/>
            <pc:sldMk cId="0" sldId="256"/>
            <ac:spMk id="47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4:53.954" v="23" actId="20577"/>
          <ac:spMkLst>
            <pc:docMk/>
            <pc:sldMk cId="0" sldId="256"/>
            <ac:spMk id="49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4:56.741" v="24" actId="20577"/>
          <ac:spMkLst>
            <pc:docMk/>
            <pc:sldMk cId="0" sldId="256"/>
            <ac:spMk id="70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00.223" v="25" actId="20577"/>
          <ac:spMkLst>
            <pc:docMk/>
            <pc:sldMk cId="0" sldId="256"/>
            <ac:spMk id="73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03.751" v="26" actId="20577"/>
          <ac:spMkLst>
            <pc:docMk/>
            <pc:sldMk cId="0" sldId="256"/>
            <ac:spMk id="75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06.522" v="27" actId="20577"/>
          <ac:spMkLst>
            <pc:docMk/>
            <pc:sldMk cId="0" sldId="256"/>
            <ac:spMk id="85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10.219" v="28" actId="20577"/>
          <ac:spMkLst>
            <pc:docMk/>
            <pc:sldMk cId="0" sldId="256"/>
            <ac:spMk id="101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13.164" v="29" actId="20577"/>
          <ac:spMkLst>
            <pc:docMk/>
            <pc:sldMk cId="0" sldId="256"/>
            <ac:spMk id="110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19.547" v="30" actId="20577"/>
          <ac:spMkLst>
            <pc:docMk/>
            <pc:sldMk cId="0" sldId="256"/>
            <ac:spMk id="121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22.049" v="31" actId="20577"/>
          <ac:spMkLst>
            <pc:docMk/>
            <pc:sldMk cId="0" sldId="256"/>
            <ac:spMk id="132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26.863" v="32" actId="20577"/>
          <ac:spMkLst>
            <pc:docMk/>
            <pc:sldMk cId="0" sldId="256"/>
            <ac:spMk id="153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31.110" v="33" actId="20577"/>
          <ac:spMkLst>
            <pc:docMk/>
            <pc:sldMk cId="0" sldId="256"/>
            <ac:spMk id="163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34.152" v="34" actId="20577"/>
          <ac:spMkLst>
            <pc:docMk/>
            <pc:sldMk cId="0" sldId="256"/>
            <ac:spMk id="165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38.102" v="35" actId="20577"/>
          <ac:spMkLst>
            <pc:docMk/>
            <pc:sldMk cId="0" sldId="256"/>
            <ac:spMk id="188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6:11.521" v="44" actId="20577"/>
          <ac:spMkLst>
            <pc:docMk/>
            <pc:sldMk cId="0" sldId="256"/>
            <ac:spMk id="198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6:14.533" v="45" actId="20577"/>
          <ac:spMkLst>
            <pc:docMk/>
            <pc:sldMk cId="0" sldId="256"/>
            <ac:spMk id="200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45.824" v="37" actId="20577"/>
          <ac:spMkLst>
            <pc:docMk/>
            <pc:sldMk cId="0" sldId="256"/>
            <ac:spMk id="206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55.244" v="40" actId="20577"/>
          <ac:spMkLst>
            <pc:docMk/>
            <pc:sldMk cId="0" sldId="256"/>
            <ac:spMk id="208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59.078" v="41" actId="20577"/>
          <ac:spMkLst>
            <pc:docMk/>
            <pc:sldMk cId="0" sldId="256"/>
            <ac:spMk id="213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6:02.933" v="42" actId="20577"/>
          <ac:spMkLst>
            <pc:docMk/>
            <pc:sldMk cId="0" sldId="256"/>
            <ac:spMk id="217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42.001" v="36" actId="20577"/>
          <ac:spMkLst>
            <pc:docMk/>
            <pc:sldMk cId="0" sldId="256"/>
            <ac:spMk id="221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48.889" v="38" actId="20577"/>
          <ac:spMkLst>
            <pc:docMk/>
            <pc:sldMk cId="0" sldId="256"/>
            <ac:spMk id="235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6:06.296" v="43" actId="20577"/>
          <ac:spMkLst>
            <pc:docMk/>
            <pc:sldMk cId="0" sldId="256"/>
            <ac:spMk id="248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5:51.799" v="39" actId="20577"/>
          <ac:spMkLst>
            <pc:docMk/>
            <pc:sldMk cId="0" sldId="256"/>
            <ac:spMk id="258" creationId="{00000000-0000-0000-0000-000000000000}"/>
          </ac:spMkLst>
        </pc:spChg>
        <pc:spChg chg="mod">
          <ac:chgData name="Sarah Carter" userId="4b4e2a7e9c42e1b2" providerId="LiveId" clId="{2B9F84B8-3A48-4D8F-8B20-E6ADEC086A60}" dt="2024-10-11T18:04:32.254" v="15" actId="20577"/>
          <ac:spMkLst>
            <pc:docMk/>
            <pc:sldMk cId="0" sldId="256"/>
            <ac:spMk id="268" creationId="{00000000-0000-0000-0000-000000000000}"/>
          </ac:spMkLst>
        </pc:spChg>
        <pc:spChg chg="add mod">
          <ac:chgData name="Sarah Carter" userId="4b4e2a7e9c42e1b2" providerId="LiveId" clId="{2B9F84B8-3A48-4D8F-8B20-E6ADEC086A60}" dt="2024-10-11T18:04:17.102" v="13" actId="20577"/>
          <ac:spMkLst>
            <pc:docMk/>
            <pc:sldMk cId="0" sldId="256"/>
            <ac:spMk id="272" creationId="{887C990B-0AE9-92EF-A93B-6743596D35ED}"/>
          </ac:spMkLst>
        </pc:spChg>
        <pc:spChg chg="add mod">
          <ac:chgData name="Sarah Carter" userId="4b4e2a7e9c42e1b2" providerId="LiveId" clId="{2B9F84B8-3A48-4D8F-8B20-E6ADEC086A60}" dt="2024-10-11T18:06:37.696" v="48"/>
          <ac:spMkLst>
            <pc:docMk/>
            <pc:sldMk cId="0" sldId="256"/>
            <ac:spMk id="273" creationId="{5BA57843-D380-1FB2-B411-F472D4662BB6}"/>
          </ac:spMkLst>
        </pc:spChg>
        <pc:spChg chg="add mod">
          <ac:chgData name="Sarah Carter" userId="4b4e2a7e9c42e1b2" providerId="LiveId" clId="{2B9F84B8-3A48-4D8F-8B20-E6ADEC086A60}" dt="2024-10-11T18:06:37.696" v="48"/>
          <ac:spMkLst>
            <pc:docMk/>
            <pc:sldMk cId="0" sldId="256"/>
            <ac:spMk id="274" creationId="{AB8035BC-0835-CFC1-E229-63C770D11D51}"/>
          </ac:spMkLst>
        </pc:spChg>
        <pc:spChg chg="add mod">
          <ac:chgData name="Sarah Carter" userId="4b4e2a7e9c42e1b2" providerId="LiveId" clId="{2B9F84B8-3A48-4D8F-8B20-E6ADEC086A60}" dt="2024-10-11T18:06:37.696" v="48"/>
          <ac:spMkLst>
            <pc:docMk/>
            <pc:sldMk cId="0" sldId="256"/>
            <ac:spMk id="275" creationId="{0E59AC79-D6CC-B5F7-1B94-35294AD5DB7A}"/>
          </ac:spMkLst>
        </pc:spChg>
        <pc:spChg chg="add mod">
          <ac:chgData name="Sarah Carter" userId="4b4e2a7e9c42e1b2" providerId="LiveId" clId="{2B9F84B8-3A48-4D8F-8B20-E6ADEC086A60}" dt="2024-10-11T18:06:37.696" v="48"/>
          <ac:spMkLst>
            <pc:docMk/>
            <pc:sldMk cId="0" sldId="256"/>
            <ac:spMk id="277" creationId="{A29BB76E-CB55-1DED-765A-479070282010}"/>
          </ac:spMkLst>
        </pc:spChg>
        <pc:spChg chg="mod">
          <ac:chgData name="Sarah Carter" userId="4b4e2a7e9c42e1b2" providerId="LiveId" clId="{2B9F84B8-3A48-4D8F-8B20-E6ADEC086A60}" dt="2024-10-11T18:28:02.986" v="427" actId="20577"/>
          <ac:spMkLst>
            <pc:docMk/>
            <pc:sldMk cId="0" sldId="256"/>
            <ac:spMk id="280" creationId="{1668D5B7-88D9-C077-8695-5A7DE193B3F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81" creationId="{AE65885E-4C25-83FA-5B78-FA50626CC55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82" creationId="{0D7A2E06-A1A6-AA57-0D28-D458F94D652F}"/>
          </ac:spMkLst>
        </pc:spChg>
        <pc:spChg chg="mod">
          <ac:chgData name="Sarah Carter" userId="4b4e2a7e9c42e1b2" providerId="LiveId" clId="{2B9F84B8-3A48-4D8F-8B20-E6ADEC086A60}" dt="2024-10-11T18:28:06.088" v="428" actId="20577"/>
          <ac:spMkLst>
            <pc:docMk/>
            <pc:sldMk cId="0" sldId="256"/>
            <ac:spMk id="283" creationId="{BC24A207-A7EE-0783-D199-BF95F1C26E6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84" creationId="{386E6048-D6E6-DE6A-9B31-085310F44AD6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85" creationId="{74BAEF46-9129-1AAD-100E-9A634F3EE42F}"/>
          </ac:spMkLst>
        </pc:spChg>
        <pc:spChg chg="mod">
          <ac:chgData name="Sarah Carter" userId="4b4e2a7e9c42e1b2" providerId="LiveId" clId="{2B9F84B8-3A48-4D8F-8B20-E6ADEC086A60}" dt="2024-10-11T18:28:08.080" v="429" actId="20577"/>
          <ac:spMkLst>
            <pc:docMk/>
            <pc:sldMk cId="0" sldId="256"/>
            <ac:spMk id="286" creationId="{0F74A01B-EB37-2828-80EF-7F7A407BD92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87" creationId="{537B0EDC-CF0A-6A0B-6FB1-1B3D13479CE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88" creationId="{9D9CF219-8B49-4D96-DFE8-FF904B2B80D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89" creationId="{84B0CE17-60A6-C92A-52C5-6CC9CDA511C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90" creationId="{BBEE81F7-774C-77CD-12CC-6543127D3782}"/>
          </ac:spMkLst>
        </pc:spChg>
        <pc:spChg chg="mod">
          <ac:chgData name="Sarah Carter" userId="4b4e2a7e9c42e1b2" providerId="LiveId" clId="{2B9F84B8-3A48-4D8F-8B20-E6ADEC086A60}" dt="2024-10-11T18:28:11.469" v="430" actId="20577"/>
          <ac:spMkLst>
            <pc:docMk/>
            <pc:sldMk cId="0" sldId="256"/>
            <ac:spMk id="291" creationId="{B96DF343-2B21-4C97-5FB1-E7599362B00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92" creationId="{A955F45F-C48E-68DC-A6D1-111C48D44B0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93" creationId="{F506AEBE-5F80-F331-DF8C-F22F392B921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94" creationId="{171D1CD8-AD39-6CD4-D147-425B8231F3D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95" creationId="{38983FAC-E527-7F40-2787-7A444E746E1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96" creationId="{BBB0906B-93F6-2AE6-1D77-B3507AC0721D}"/>
          </ac:spMkLst>
        </pc:spChg>
        <pc:spChg chg="mod">
          <ac:chgData name="Sarah Carter" userId="4b4e2a7e9c42e1b2" providerId="LiveId" clId="{2B9F84B8-3A48-4D8F-8B20-E6ADEC086A60}" dt="2024-10-11T18:28:15.979" v="432" actId="20577"/>
          <ac:spMkLst>
            <pc:docMk/>
            <pc:sldMk cId="0" sldId="256"/>
            <ac:spMk id="297" creationId="{5749281D-577F-4453-8CE5-E62B8B9F733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98" creationId="{3825A1E5-4D7A-9CF5-04FD-5F530D8D9B0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299" creationId="{A47F32F9-DBD4-3DBC-3C41-91018C4C0E96}"/>
          </ac:spMkLst>
        </pc:spChg>
        <pc:spChg chg="mod">
          <ac:chgData name="Sarah Carter" userId="4b4e2a7e9c42e1b2" providerId="LiveId" clId="{2B9F84B8-3A48-4D8F-8B20-E6ADEC086A60}" dt="2024-10-11T18:28:13.849" v="431" actId="20577"/>
          <ac:spMkLst>
            <pc:docMk/>
            <pc:sldMk cId="0" sldId="256"/>
            <ac:spMk id="300" creationId="{E3D4EE55-DB61-B02D-2BF4-278DBF00A016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01" creationId="{83D7EEDC-E396-CB02-8356-FD810D4184D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02" creationId="{CCFF993D-1ED1-9D2B-A309-A69DE5D0688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03" creationId="{3144D09D-0CAD-7A2D-92E3-AC7C4B1CA4D1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04" creationId="{7A059D92-7030-38AA-8F30-4BB16AA0B77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05" creationId="{E9325805-5D5D-559D-83B4-7712113DFFB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06" creationId="{7E1E2811-721A-991E-66C4-202DF3077BE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07" creationId="{7B922A91-2411-7349-4BFB-A4DC4546721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08" creationId="{8A246690-294E-7A05-68B6-E421447B18B1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09" creationId="{BA84A80B-121B-1F5E-81E8-1BFAA668B08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10" creationId="{529DBCC8-1E07-33F4-1839-9C5C34FFF01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11" creationId="{F78554F2-461F-F52F-C8D5-7F35A8A119E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12" creationId="{5E184F30-9DCC-DF46-A9AB-78BBFD92E7E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13" creationId="{99099DEB-8402-3024-FD4F-2F8DEA013B8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14" creationId="{B8124EAF-389B-3774-E442-F74E03479D5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15" creationId="{4521B8AD-25D3-78B6-6747-D67205B4E73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16" creationId="{BA3904F7-AC06-7C08-26FA-F34204F5612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17" creationId="{3A55655A-71FB-7D88-F09F-C6538DADF6A4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18" creationId="{B208CAF2-FC8F-A5EE-32F7-1889049A762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19" creationId="{E2FF5E26-3F5C-3A28-9110-51F1DF3BF72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20" creationId="{4424276B-F8A2-29FC-95AD-975033AC740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21" creationId="{2C4445BA-6BCD-82DE-41A0-17C11261E09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22" creationId="{EE1A198B-2095-8188-64CC-C25656AA53E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23" creationId="{D0613B23-A87D-E9D1-6573-D3AC8DB1656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24" creationId="{5797C0D4-BAA1-692F-07B1-3B0DB7FBC17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25" creationId="{9DB080CB-0DC6-D69F-5E8D-471F4CDED83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26" creationId="{56FDF505-43A2-80D2-B913-3EE27D427781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27" creationId="{CF580723-6A71-5C45-FD98-EFCE094D553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28" creationId="{98383484-2AFB-15D3-66B3-78D5132E993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29" creationId="{C6AB92F0-278F-A362-CBA0-91865DBA094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30" creationId="{0B15B31B-D841-E058-1912-94F7C749269A}"/>
          </ac:spMkLst>
        </pc:spChg>
        <pc:spChg chg="mod">
          <ac:chgData name="Sarah Carter" userId="4b4e2a7e9c42e1b2" providerId="LiveId" clId="{2B9F84B8-3A48-4D8F-8B20-E6ADEC086A60}" dt="2024-10-11T18:28:20.488" v="434" actId="20577"/>
          <ac:spMkLst>
            <pc:docMk/>
            <pc:sldMk cId="0" sldId="256"/>
            <ac:spMk id="331" creationId="{F66888DF-E47E-FE97-0033-CAF247A128F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32" creationId="{73A12733-4A7A-0E27-27A0-E3B92FE60EAF}"/>
          </ac:spMkLst>
        </pc:spChg>
        <pc:spChg chg="mod">
          <ac:chgData name="Sarah Carter" userId="4b4e2a7e9c42e1b2" providerId="LiveId" clId="{2B9F84B8-3A48-4D8F-8B20-E6ADEC086A60}" dt="2024-10-11T18:28:18.629" v="433" actId="20577"/>
          <ac:spMkLst>
            <pc:docMk/>
            <pc:sldMk cId="0" sldId="256"/>
            <ac:spMk id="333" creationId="{BD8EDA1E-4726-6057-9250-A13DBD7C260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34" creationId="{48AA41C0-EB1C-DE8D-BF69-703A43C76E1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35" creationId="{5AC6B6D3-0756-613D-0AE0-2DAF4E508CE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36" creationId="{FA398662-6AB2-9B0B-B46B-80594D2247B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37" creationId="{00E68172-5AE4-C3F8-A795-2DC632881F6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38" creationId="{CEFF81C4-56F8-AEF6-2307-0595B49B6D2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39" creationId="{15866BF1-DA11-F2EF-6AF2-29E1AD4711E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40" creationId="{8F4C4120-CA2D-28C1-5415-8407F49EF61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41" creationId="{9E667DBF-7EBA-7740-1326-B7651292032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42" creationId="{772AEA10-6D77-5F87-F08B-E79EDFA25E5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43" creationId="{A676EB98-2C79-1370-F718-0C76F4102956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44" creationId="{28F3AFC4-CAEF-8ED2-A6C4-629A65506A9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45" creationId="{4FF743C2-06CB-0587-FE9D-0F1812A780A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46" creationId="{E1BC8B9E-702F-B71E-4136-5C7FCE4EE691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47" creationId="{CB39419F-F838-56EA-4949-38D2611C8CC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48" creationId="{E652EB22-9B28-DF5A-69CF-3D9B0D0661D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49" creationId="{77BEB75A-08DA-2B16-36F3-F19D55691EE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50" creationId="{B8EBF34C-464C-130F-CE31-F514C4540DC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51" creationId="{FFF4CB72-FB29-E0A4-513B-12FE2257E22E}"/>
          </ac:spMkLst>
        </pc:spChg>
        <pc:spChg chg="mod">
          <ac:chgData name="Sarah Carter" userId="4b4e2a7e9c42e1b2" providerId="LiveId" clId="{2B9F84B8-3A48-4D8F-8B20-E6ADEC086A60}" dt="2024-10-11T18:28:41.046" v="443" actId="20577"/>
          <ac:spMkLst>
            <pc:docMk/>
            <pc:sldMk cId="0" sldId="256"/>
            <ac:spMk id="352" creationId="{E0A4EAF0-504B-2522-D3B5-0E8B1DFDD244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53" creationId="{B6E303CB-F3C5-E50E-83F4-BBC37C683830}"/>
          </ac:spMkLst>
        </pc:spChg>
        <pc:spChg chg="mod">
          <ac:chgData name="Sarah Carter" userId="4b4e2a7e9c42e1b2" providerId="LiveId" clId="{2B9F84B8-3A48-4D8F-8B20-E6ADEC086A60}" dt="2024-10-11T18:28:24.030" v="435" actId="20577"/>
          <ac:spMkLst>
            <pc:docMk/>
            <pc:sldMk cId="0" sldId="256"/>
            <ac:spMk id="354" creationId="{20F00F0E-6413-8427-BAAE-FD215CA334A4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55" creationId="{70DBB4D7-D533-CBE5-C500-64CE33A6078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56" creationId="{CC525BC7-8B31-7855-0D60-D299C045402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57" creationId="{CD698AAB-FDE3-A52C-3B54-31E632C56DB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58" creationId="{C1DD5FAA-E6AA-456E-81A3-CF02EC271A23}"/>
          </ac:spMkLst>
        </pc:spChg>
        <pc:spChg chg="mod">
          <ac:chgData name="Sarah Carter" userId="4b4e2a7e9c42e1b2" providerId="LiveId" clId="{2B9F84B8-3A48-4D8F-8B20-E6ADEC086A60}" dt="2024-10-11T18:28:26.225" v="436" actId="20577"/>
          <ac:spMkLst>
            <pc:docMk/>
            <pc:sldMk cId="0" sldId="256"/>
            <ac:spMk id="359" creationId="{3051B788-350A-036E-078D-37CC28372B8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60" creationId="{2AF8E892-E9C1-C449-7BFB-BC8852A6173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61" creationId="{86015017-F716-79D8-737C-F09ADFCF9BD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62" creationId="{AF80B607-A50B-D16F-E7FE-F250862706A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63" creationId="{C9E0B44E-3B25-948A-88D8-EF344B34421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64" creationId="{A77ECE74-9DE0-125A-F3BB-E150DEB9789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65" creationId="{3974E0B9-7325-0ABD-56B0-CD2913D2723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66" creationId="{93CEA9C4-B552-90E6-6074-ED786B4F6D4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67" creationId="{48F6206A-BCBD-3915-2C66-CE309624806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68" creationId="{65E5B65A-70FC-C994-8C4F-73D0191679F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69" creationId="{E05FBAD4-51EC-57B2-4AF7-45A57F8CD52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70" creationId="{71E41CFC-74CD-5AF4-4EAE-14C30ABA1D8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71" creationId="{B4E1418C-B214-694E-708E-71FC9BA2DD4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72" creationId="{D5E4AE91-19A3-B138-A9B9-F52A6031702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73" creationId="{EA4AF2FB-3556-B243-96B5-DB661C881D88}"/>
          </ac:spMkLst>
        </pc:spChg>
        <pc:spChg chg="mod">
          <ac:chgData name="Sarah Carter" userId="4b4e2a7e9c42e1b2" providerId="LiveId" clId="{2B9F84B8-3A48-4D8F-8B20-E6ADEC086A60}" dt="2024-10-11T18:28:39.216" v="442" actId="20577"/>
          <ac:spMkLst>
            <pc:docMk/>
            <pc:sldMk cId="0" sldId="256"/>
            <ac:spMk id="374" creationId="{8D283368-B324-DB7B-ED3B-9F5FB5E3510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75" creationId="{F9FB1382-1E38-8012-EF18-87F6F009B293}"/>
          </ac:spMkLst>
        </pc:spChg>
        <pc:spChg chg="mod">
          <ac:chgData name="Sarah Carter" userId="4b4e2a7e9c42e1b2" providerId="LiveId" clId="{2B9F84B8-3A48-4D8F-8B20-E6ADEC086A60}" dt="2024-10-11T18:28:28.952" v="437" actId="20577"/>
          <ac:spMkLst>
            <pc:docMk/>
            <pc:sldMk cId="0" sldId="256"/>
            <ac:spMk id="376" creationId="{D142A3C3-C8BC-AB89-7D6B-459CE3A04DF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77" creationId="{88BDBBCD-C212-965C-659A-A77318DC6572}"/>
          </ac:spMkLst>
        </pc:spChg>
        <pc:spChg chg="mod">
          <ac:chgData name="Sarah Carter" userId="4b4e2a7e9c42e1b2" providerId="LiveId" clId="{2B9F84B8-3A48-4D8F-8B20-E6ADEC086A60}" dt="2024-10-11T18:28:30.731" v="438" actId="20577"/>
          <ac:spMkLst>
            <pc:docMk/>
            <pc:sldMk cId="0" sldId="256"/>
            <ac:spMk id="378" creationId="{9FD34755-F43E-0796-C363-9D37DF16320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79" creationId="{2A40E5DD-0EA3-C66B-7B41-8D2F98A0298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80" creationId="{B8B3A42A-D777-082F-0E4E-A5EF614F1D4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81" creationId="{43AA9617-4E33-0D19-FE9F-E14DCE155A4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82" creationId="{A0FE40C0-7631-06A6-78AE-78E3CC086DF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83" creationId="{5BF6BEC5-F15C-FDBF-69C6-5F37C409906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84" creationId="{2833A4F7-0956-E0E0-EBC2-5FDF95711B0A}"/>
          </ac:spMkLst>
        </pc:spChg>
        <pc:spChg chg="mod">
          <ac:chgData name="Sarah Carter" userId="4b4e2a7e9c42e1b2" providerId="LiveId" clId="{2B9F84B8-3A48-4D8F-8B20-E6ADEC086A60}" dt="2024-10-11T18:28:35.553" v="440" actId="20577"/>
          <ac:spMkLst>
            <pc:docMk/>
            <pc:sldMk cId="0" sldId="256"/>
            <ac:spMk id="385" creationId="{DE0A0918-8C7D-60AC-58A8-88C330CAFB5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86" creationId="{3C39BD50-A9E8-2DEB-2B5B-81DDEE16C64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87" creationId="{951A9541-8223-7B31-126A-BCA29EDDE4A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88" creationId="{E16145F5-9333-7B9A-A1A8-B04188F00F00}"/>
          </ac:spMkLst>
        </pc:spChg>
        <pc:spChg chg="mod">
          <ac:chgData name="Sarah Carter" userId="4b4e2a7e9c42e1b2" providerId="LiveId" clId="{2B9F84B8-3A48-4D8F-8B20-E6ADEC086A60}" dt="2024-10-11T18:28:37.431" v="441" actId="20577"/>
          <ac:spMkLst>
            <pc:docMk/>
            <pc:sldMk cId="0" sldId="256"/>
            <ac:spMk id="389" creationId="{6EA442F5-B785-55D1-AAE9-CD044FB7022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90" creationId="{3EE7414C-29F2-3D76-A92F-BAC5DEAEB601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91" creationId="{5DFE98CE-35CD-6EF8-1EC5-8E08A43D416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92" creationId="{59A702F2-8F39-14D8-BDDF-638C4AD985D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93" creationId="{FC6357E6-5DBA-45FB-F0F1-00211841474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94" creationId="{A99C025A-0FF5-5B51-5292-9740E366B5C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95" creationId="{83173A05-9FFB-8043-1E3A-A37726B8F57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96" creationId="{2AEA9161-0CD6-7067-9CA9-6E487DAB115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97" creationId="{74CFF064-D458-E8C9-81BE-0F78C1E7E5C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398" creationId="{09F228C8-5F8A-3B6B-9D84-2455F3651250}"/>
          </ac:spMkLst>
        </pc:spChg>
        <pc:spChg chg="mod">
          <ac:chgData name="Sarah Carter" userId="4b4e2a7e9c42e1b2" providerId="LiveId" clId="{2B9F84B8-3A48-4D8F-8B20-E6ADEC086A60}" dt="2024-10-11T18:28:43.433" v="444" actId="20577"/>
          <ac:spMkLst>
            <pc:docMk/>
            <pc:sldMk cId="0" sldId="256"/>
            <ac:spMk id="399" creationId="{193431BF-6443-AA9B-9049-6A24640364A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00" creationId="{EDF39656-4EF6-E0A3-139C-1D1F889F874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01" creationId="{7ACADDBD-137A-DF17-CF13-287AE5BDBD1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02" creationId="{B5926700-69A5-E6D5-A746-CBA3B204E1AF}"/>
          </ac:spMkLst>
        </pc:spChg>
        <pc:spChg chg="mod">
          <ac:chgData name="Sarah Carter" userId="4b4e2a7e9c42e1b2" providerId="LiveId" clId="{2B9F84B8-3A48-4D8F-8B20-E6ADEC086A60}" dt="2024-10-11T18:28:32.511" v="439" actId="20577"/>
          <ac:spMkLst>
            <pc:docMk/>
            <pc:sldMk cId="0" sldId="256"/>
            <ac:spMk id="403" creationId="{4EDB21CF-FE80-895F-A5F1-6F33A31A8C0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04" creationId="{FEDA869C-DE01-AF89-9D8A-D64D1778A44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05" creationId="{DB2E774D-37B7-0EA7-4EF3-0C18121E7281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06" creationId="{CDFCD284-8B9D-919B-0352-3D5742EB4EE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07" creationId="{9967704F-A766-BE5D-FC30-D2A8C33B78A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08" creationId="{64313D12-5AA9-D326-1AC4-E6BD944B413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09" creationId="{BE6185B8-E3B6-71B3-533B-170895DD200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10" creationId="{5E3CD423-243E-3EE1-C141-7AD0EF30782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11" creationId="{370F4511-7FEF-869D-1A61-6678CF8E979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12" creationId="{475E2C2D-E020-C368-DFAB-990C20ED6D9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13" creationId="{4F84B64D-18B5-7993-EC6C-4D23F119603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14" creationId="{5B3FDB0A-520E-CAA4-C48D-45D70AFDCDD3}"/>
          </ac:spMkLst>
        </pc:spChg>
        <pc:spChg chg="mod">
          <ac:chgData name="Sarah Carter" userId="4b4e2a7e9c42e1b2" providerId="LiveId" clId="{2B9F84B8-3A48-4D8F-8B20-E6ADEC086A60}" dt="2024-10-11T18:28:45.736" v="445" actId="20577"/>
          <ac:spMkLst>
            <pc:docMk/>
            <pc:sldMk cId="0" sldId="256"/>
            <ac:spMk id="415" creationId="{F1B52B1A-721B-1B69-082E-E888673BEDE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16" creationId="{D4D0842D-AA62-CD09-BEBF-66CD2E8112B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17" creationId="{1F852EA1-0859-9A1D-5626-9FE8A8055B54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18" creationId="{2E7F913D-57E5-9CEA-67EB-962EDEA55A2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19" creationId="{77104CA5-E827-DAD5-889F-4F63C1244F2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20" creationId="{D174A1E0-30ED-8086-E95E-82E5E16699F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21" creationId="{E12CCCF0-57DE-B4E5-7FD2-8204F67FFC2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22" creationId="{4C01A954-0D73-2FE4-E245-1039C2D3391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23" creationId="{F6F69F52-988A-713D-F48B-B4539E7D1A94}"/>
          </ac:spMkLst>
        </pc:spChg>
        <pc:spChg chg="mod">
          <ac:chgData name="Sarah Carter" userId="4b4e2a7e9c42e1b2" providerId="LiveId" clId="{2B9F84B8-3A48-4D8F-8B20-E6ADEC086A60}" dt="2024-10-11T18:28:49.276" v="447" actId="20577"/>
          <ac:spMkLst>
            <pc:docMk/>
            <pc:sldMk cId="0" sldId="256"/>
            <ac:spMk id="424" creationId="{DE8348D8-4B48-52C1-E30F-E928389A0C0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25" creationId="{A519DA0A-0457-BE60-83A3-8E4C7BA1315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26" creationId="{C46B0682-D86B-D2B0-B957-BDD3DE101BF6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27" creationId="{E935F403-9D5E-5C07-028E-0F47528BDFD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28" creationId="{86D3B9AD-E0A5-5EF3-80F8-FE8401008E04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29" creationId="{33C440F8-C394-D01F-665B-B9D46B46110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30" creationId="{3645E5B7-C07C-ED84-8015-376D81CD976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31" creationId="{075D7760-2EF9-900F-4C84-2EBD8905FE6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32" creationId="{AB5173C2-F165-2178-E0A1-1BA30C5A3E86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33" creationId="{25F3DCA9-BF79-A9AA-2C0F-3EEEA881AC86}"/>
          </ac:spMkLst>
        </pc:spChg>
        <pc:spChg chg="mod">
          <ac:chgData name="Sarah Carter" userId="4b4e2a7e9c42e1b2" providerId="LiveId" clId="{2B9F84B8-3A48-4D8F-8B20-E6ADEC086A60}" dt="2024-10-11T18:29:11.558" v="457" actId="20577"/>
          <ac:spMkLst>
            <pc:docMk/>
            <pc:sldMk cId="0" sldId="256"/>
            <ac:spMk id="434" creationId="{63323904-4533-73DB-FC46-0A377014444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35" creationId="{AD5ED5C7-38D9-F2BD-C99A-487980113284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36" creationId="{28574C33-DE96-76BF-8955-82D334D04F8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37" creationId="{8BD345A8-5DDD-B993-4445-53CF3A9285E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38" creationId="{B1F41A52-1ADB-BEED-E20B-3977598241E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39" creationId="{ED045462-68AF-FF47-4E28-3900132429B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40" creationId="{EF4A44E1-33F6-E7F1-D2C3-71763A06F26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41" creationId="{0C88F4D3-1599-28DF-539A-195E43891AD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42" creationId="{C8F1E08E-A58A-7CA9-42A8-114934128D6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43" creationId="{408E6C04-82B4-1580-C9E1-04212072CC36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44" creationId="{5D7AF1F2-5C66-D57F-33E0-BC767003AFB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45" creationId="{85FB3BFC-7120-2AE3-2CDB-DF6283CD6A2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46" creationId="{62933452-07C2-6F91-2FC6-D3FEC0734B08}"/>
          </ac:spMkLst>
        </pc:spChg>
        <pc:spChg chg="mod">
          <ac:chgData name="Sarah Carter" userId="4b4e2a7e9c42e1b2" providerId="LiveId" clId="{2B9F84B8-3A48-4D8F-8B20-E6ADEC086A60}" dt="2024-10-11T18:29:09.978" v="456" actId="20577"/>
          <ac:spMkLst>
            <pc:docMk/>
            <pc:sldMk cId="0" sldId="256"/>
            <ac:spMk id="447" creationId="{7839146B-22AB-CAEF-B965-1CFED702274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48" creationId="{39D352EC-1B2F-CF33-D18E-933A7728776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49" creationId="{84CACD75-6A9F-3384-EC9D-99B871FAC29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50" creationId="{86FE41D3-03D0-723B-ED21-E0B487CFBDB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51" creationId="{C728BB7C-0302-6B75-299E-627A7B257A7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52" creationId="{AF1E0E2D-C3E9-7D1C-7E9D-75CEC6A6072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53" creationId="{9C728423-F15B-75F0-A2A8-4F5D995C036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54" creationId="{3710697A-D653-224C-56BF-B52CB4903CB4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55" creationId="{519E6400-7AE9-B097-8BBF-5463969E582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56" creationId="{AAC128AE-7240-8E5C-2BFF-A86AB370A32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57" creationId="{57256489-5E8D-081A-47D0-6BDBD4FA0A00}"/>
          </ac:spMkLst>
        </pc:spChg>
        <pc:spChg chg="mod">
          <ac:chgData name="Sarah Carter" userId="4b4e2a7e9c42e1b2" providerId="LiveId" clId="{2B9F84B8-3A48-4D8F-8B20-E6ADEC086A60}" dt="2024-10-11T18:28:55.390" v="449" actId="20577"/>
          <ac:spMkLst>
            <pc:docMk/>
            <pc:sldMk cId="0" sldId="256"/>
            <ac:spMk id="458" creationId="{79A6E0CC-E85B-AA73-A74E-1AA7DC3D837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59" creationId="{0AF474FD-88A8-3BB5-A439-0A1345864C9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60" creationId="{BABB3607-9FD2-A4DD-9C88-B37E2CD204E1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61" creationId="{CEB77EDA-D9B4-4552-9C1B-7CDACF798954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62" creationId="{4B9B154F-A6A5-99BB-A1EB-CE9A0813CE1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63" creationId="{4947519B-EF0A-54A7-DA89-448F243E8D3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64" creationId="{45BEDDFA-35AF-FF62-DF61-8B8E5791A07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65" creationId="{F8B67D10-DDAC-80F7-707C-1F691729074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66" creationId="{010F8F53-BFE2-BA77-25B5-5A7B0A7FBFC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67" creationId="{78CB9A51-9AFD-BA40-3FA6-CC363E581E1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68" creationId="{73B510F7-6F4F-D551-B9C3-BCBF148FDF43}"/>
          </ac:spMkLst>
        </pc:spChg>
        <pc:spChg chg="mod">
          <ac:chgData name="Sarah Carter" userId="4b4e2a7e9c42e1b2" providerId="LiveId" clId="{2B9F84B8-3A48-4D8F-8B20-E6ADEC086A60}" dt="2024-10-11T18:29:06.061" v="454" actId="20577"/>
          <ac:spMkLst>
            <pc:docMk/>
            <pc:sldMk cId="0" sldId="256"/>
            <ac:spMk id="469" creationId="{B5ADA7FD-9195-2C07-C41A-8BFDD3D3669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70" creationId="{9AB05B23-7648-B4EE-2F8B-684152F70E8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71" creationId="{A98D5609-4889-3417-02B7-B813978D6244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72" creationId="{7AACA572-20D5-C739-F87B-18AA2408ECF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73" creationId="{38744632-9745-22FA-6E27-EEE6710A013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74" creationId="{C73B37FA-5E54-A340-4472-3A801DBB642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75" creationId="{F499DA7E-7523-84F3-9228-A14E51FB92C5}"/>
          </ac:spMkLst>
        </pc:spChg>
        <pc:spChg chg="mod">
          <ac:chgData name="Sarah Carter" userId="4b4e2a7e9c42e1b2" providerId="LiveId" clId="{2B9F84B8-3A48-4D8F-8B20-E6ADEC086A60}" dt="2024-10-11T18:29:07.334" v="455" actId="20577"/>
          <ac:spMkLst>
            <pc:docMk/>
            <pc:sldMk cId="0" sldId="256"/>
            <ac:spMk id="476" creationId="{F52F0C4E-D31A-0813-FE33-D6F8D9D6540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77" creationId="{264A39D1-BC36-0446-A0EB-566BC72CC50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78" creationId="{0347E45F-2CB7-95B8-2360-527DF628CC6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79" creationId="{DE2FD3B3-43BD-0FC5-C1A4-3E130133BB1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80" creationId="{917F7AB4-5326-54AB-17A7-BB9F823DF835}"/>
          </ac:spMkLst>
        </pc:spChg>
        <pc:spChg chg="mod">
          <ac:chgData name="Sarah Carter" userId="4b4e2a7e9c42e1b2" providerId="LiveId" clId="{2B9F84B8-3A48-4D8F-8B20-E6ADEC086A60}" dt="2024-10-11T18:28:52.791" v="448" actId="20577"/>
          <ac:spMkLst>
            <pc:docMk/>
            <pc:sldMk cId="0" sldId="256"/>
            <ac:spMk id="481" creationId="{695ED0E0-8A3B-AD7A-4655-95F5140EC6C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82" creationId="{70B2A556-05F3-720C-F520-B298A772A8A6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83" creationId="{F28D722B-F498-D784-07D0-366C383BEC1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84" creationId="{668919E7-CC16-723E-CFE1-8A769C918F66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85" creationId="{7394EED1-40F8-DE78-E71C-756FAAD9048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86" creationId="{2E68CC5B-9D37-3CAA-1517-0BB302195576}"/>
          </ac:spMkLst>
        </pc:spChg>
        <pc:spChg chg="mod">
          <ac:chgData name="Sarah Carter" userId="4b4e2a7e9c42e1b2" providerId="LiveId" clId="{2B9F84B8-3A48-4D8F-8B20-E6ADEC086A60}" dt="2024-10-11T18:28:56.808" v="450" actId="20577"/>
          <ac:spMkLst>
            <pc:docMk/>
            <pc:sldMk cId="0" sldId="256"/>
            <ac:spMk id="487" creationId="{38A4BF80-8DC6-5899-92CA-FBE0BF3A665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88" creationId="{3C4D0524-5D0E-E968-07F7-548CD8031A8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89" creationId="{CBD07203-A356-7B40-138E-16687ACAFDC9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90" creationId="{275C9948-4694-338D-457C-C14B98EC21E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91" creationId="{A1670E36-F19A-5F92-3128-71412FB7269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92" creationId="{BBF8B804-E2A6-BD90-E944-9F21B379677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93" creationId="{58D56369-FAE5-D43E-CAF2-02B2DDCB32B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94" creationId="{72FFD0DB-1B17-81A4-E01B-920925E35421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95" creationId="{8C31C5E2-4E7E-35B5-752E-5ED8B49E1EA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96" creationId="{EF137DE7-E764-DF60-EFD9-D7E957E84011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97" creationId="{EC1CD2FA-0CA0-36BD-DE42-DE03D07EA8B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98" creationId="{F543DCD9-998B-EB9C-6A33-58A55F8695C2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499" creationId="{B120CC57-ED60-4F43-785C-C70A0333726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00" creationId="{96E508A2-70E7-C438-8B59-9851EA0A989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01" creationId="{E1EC6061-89A8-4BCF-2EAA-123243D884A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02" creationId="{861A74F1-C63A-8AAB-2EAC-A2340DA963A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03" creationId="{1877C9E4-C9B8-C964-6848-7384EA865A6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04" creationId="{26BE3685-2A2F-6508-13C3-AC3B312F6C8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05" creationId="{D7CFE88E-A655-29CB-B078-2D45B731D88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06" creationId="{DDDFC6E6-A250-B794-C4DF-404FAB291CAA}"/>
          </ac:spMkLst>
        </pc:spChg>
        <pc:spChg chg="mod">
          <ac:chgData name="Sarah Carter" userId="4b4e2a7e9c42e1b2" providerId="LiveId" clId="{2B9F84B8-3A48-4D8F-8B20-E6ADEC086A60}" dt="2024-10-11T18:29:04.380" v="453" actId="20577"/>
          <ac:spMkLst>
            <pc:docMk/>
            <pc:sldMk cId="0" sldId="256"/>
            <ac:spMk id="507" creationId="{81728BA3-4BBF-BADA-CA72-62F193CA4E1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08" creationId="{DEAF4723-1B65-EF22-8868-1EA99BB60B1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09" creationId="{0FB87C8F-6FD0-BF84-73F3-1FEC50EE320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10" creationId="{9CE0BB30-D4E2-A7BF-F5A0-DFC2EF62A83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11" creationId="{416A8C55-FEE7-15A9-7448-3AAFCAC7C49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12" creationId="{DE099065-9F9E-8B29-EA72-E5A2C6F67856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13" creationId="{A4E7B0EE-127D-1928-0B24-5897E767362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14" creationId="{F5CED9BE-A6B2-C043-5894-0F0169B43524}"/>
          </ac:spMkLst>
        </pc:spChg>
        <pc:spChg chg="mod">
          <ac:chgData name="Sarah Carter" userId="4b4e2a7e9c42e1b2" providerId="LiveId" clId="{2B9F84B8-3A48-4D8F-8B20-E6ADEC086A60}" dt="2024-10-11T18:28:58.411" v="451" actId="20577"/>
          <ac:spMkLst>
            <pc:docMk/>
            <pc:sldMk cId="0" sldId="256"/>
            <ac:spMk id="515" creationId="{1F550EE3-10A9-2669-E258-923EAFF91BB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16" creationId="{39ED640B-96D3-8011-D50F-05869844D585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17" creationId="{94294F7C-BF74-67FD-3CB2-577E1EB6D8B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18" creationId="{49BC0B10-94C9-99B4-FD2C-A3DA6089EC01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19" creationId="{BBFF8F4B-E739-47E9-3C44-BE5F05BB8DD4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20" creationId="{85E5D9D5-ABBF-F40A-6E27-DBD62D54FE30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21" creationId="{69539AFB-9FBB-A852-AD79-DEF1A4B0AA9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22" creationId="{E223F8F4-44A9-713D-A316-8587B4F79B9E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23" creationId="{7A1E7CC2-5C62-725E-2895-51C470DAE09C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24" creationId="{4E1DE343-74A0-106E-DA09-C20538E6393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25" creationId="{A44F2A74-F503-6B9F-F15B-1325D648088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26" creationId="{0036793E-0122-9A8D-2702-AB4B295C112A}"/>
          </ac:spMkLst>
        </pc:spChg>
        <pc:spChg chg="mod">
          <ac:chgData name="Sarah Carter" userId="4b4e2a7e9c42e1b2" providerId="LiveId" clId="{2B9F84B8-3A48-4D8F-8B20-E6ADEC086A60}" dt="2024-10-11T18:29:00.829" v="452" actId="20577"/>
          <ac:spMkLst>
            <pc:docMk/>
            <pc:sldMk cId="0" sldId="256"/>
            <ac:spMk id="527" creationId="{B59AFF29-C93B-809E-353A-BB8370C59ECA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28" creationId="{C9F5FF52-2C6A-5A27-591B-3353B3DF10D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29" creationId="{7E0CA3D4-8AF9-8DFB-35F5-C5F6C6CEBB36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30" creationId="{1B743359-511B-BC3B-F15A-95D70F6656CB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31" creationId="{DFEBC857-D9C9-2CF3-A560-20E0733AAAB3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32" creationId="{98B8C268-0D4C-0FFD-F357-D324322A0D0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33" creationId="{F8B9FF03-84B5-6FC4-3618-1B66268407F8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34" creationId="{118CB611-2FFF-0584-7197-24B9FE12E92D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35" creationId="{B9DEDA6E-1804-1587-C4F0-6CD2FA555EA1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36" creationId="{86BE3CE2-8224-F118-779E-5A53FE9CA477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37" creationId="{074BE2F9-2EC4-CF7C-7727-7899BA2D557F}"/>
          </ac:spMkLst>
        </pc:spChg>
        <pc:spChg chg="mod">
          <ac:chgData name="Sarah Carter" userId="4b4e2a7e9c42e1b2" providerId="LiveId" clId="{2B9F84B8-3A48-4D8F-8B20-E6ADEC086A60}" dt="2024-10-11T18:27:51.930" v="426"/>
          <ac:spMkLst>
            <pc:docMk/>
            <pc:sldMk cId="0" sldId="256"/>
            <ac:spMk id="538" creationId="{18CAFE8B-1115-A4E4-BA28-67A9805C988A}"/>
          </ac:spMkLst>
        </pc:spChg>
        <pc:grpChg chg="add mod">
          <ac:chgData name="Sarah Carter" userId="4b4e2a7e9c42e1b2" providerId="LiveId" clId="{2B9F84B8-3A48-4D8F-8B20-E6ADEC086A60}" dt="2024-10-21T16:03:30.304" v="466" actId="1076"/>
          <ac:grpSpMkLst>
            <pc:docMk/>
            <pc:sldMk cId="0" sldId="256"/>
            <ac:grpSpMk id="5" creationId="{0B25ACA5-23F2-53F6-4C19-FA8CDA37C53B}"/>
          </ac:grpSpMkLst>
        </pc:grpChg>
        <pc:grpChg chg="del mod">
          <ac:chgData name="Sarah Carter" userId="4b4e2a7e9c42e1b2" providerId="LiveId" clId="{2B9F84B8-3A48-4D8F-8B20-E6ADEC086A60}" dt="2024-10-11T18:27:51.394" v="425" actId="478"/>
          <ac:grpSpMkLst>
            <pc:docMk/>
            <pc:sldMk cId="0" sldId="256"/>
            <ac:grpSpMk id="266" creationId="{00000000-0000-0000-0000-000000000000}"/>
          </ac:grpSpMkLst>
        </pc:grpChg>
        <pc:graphicFrameChg chg="add mod modGraphic">
          <ac:chgData name="Sarah Carter" userId="4b4e2a7e9c42e1b2" providerId="LiveId" clId="{2B9F84B8-3A48-4D8F-8B20-E6ADEC086A60}" dt="2024-10-21T16:03:17.300" v="465" actId="20577"/>
          <ac:graphicFrameMkLst>
            <pc:docMk/>
            <pc:sldMk cId="0" sldId="256"/>
            <ac:graphicFrameMk id="276" creationId="{5F1F0225-4888-1664-1FA4-BDD52CF86915}"/>
          </ac:graphicFrameMkLst>
        </pc:graphicFrameChg>
        <pc:graphicFrameChg chg="add mod modGraphic">
          <ac:chgData name="Sarah Carter" userId="4b4e2a7e9c42e1b2" providerId="LiveId" clId="{2B9F84B8-3A48-4D8F-8B20-E6ADEC086A60}" dt="2024-10-11T18:14:46.221" v="423" actId="1076"/>
          <ac:graphicFrameMkLst>
            <pc:docMk/>
            <pc:sldMk cId="0" sldId="256"/>
            <ac:graphicFrameMk id="278" creationId="{EB76A460-D77B-9262-4864-3029E344663D}"/>
          </ac:graphicFrameMkLst>
        </pc:graphicFrameChg>
        <pc:picChg chg="add mod">
          <ac:chgData name="Sarah Carter" userId="4b4e2a7e9c42e1b2" providerId="LiveId" clId="{2B9F84B8-3A48-4D8F-8B20-E6ADEC086A60}" dt="2024-10-11T18:06:37.696" v="48"/>
          <ac:picMkLst>
            <pc:docMk/>
            <pc:sldMk cId="0" sldId="256"/>
            <ac:picMk id="279" creationId="{A6B01041-DD8D-B352-C9B7-D7DC29EF6503}"/>
          </ac:picMkLst>
        </pc:picChg>
      </pc:sldChg>
      <pc:sldChg chg="del">
        <pc:chgData name="Sarah Carter" userId="4b4e2a7e9c42e1b2" providerId="LiveId" clId="{2B9F84B8-3A48-4D8F-8B20-E6ADEC086A60}" dt="2024-10-11T18:23:19.806" v="424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571607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1"/>
          <p:cNvSpPr/>
          <p:nvPr/>
        </p:nvSpPr>
        <p:spPr>
          <a:xfrm>
            <a:off x="274320" y="274320"/>
            <a:ext cx="7223760" cy="91440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4" name="Object3"/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272" name="Object4">
            <a:extLst>
              <a:ext uri="{FF2B5EF4-FFF2-40B4-BE49-F238E27FC236}">
                <a16:creationId xmlns:a16="http://schemas.microsoft.com/office/drawing/2014/main" id="{887C990B-0AE9-92EF-A93B-6743596D35ED}"/>
              </a:ext>
            </a:extLst>
          </p:cNvPr>
          <p:cNvSpPr/>
          <p:nvPr/>
        </p:nvSpPr>
        <p:spPr>
          <a:xfrm>
            <a:off x="274320" y="285592"/>
            <a:ext cx="7223760" cy="1209161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ctr"/>
            <a:r>
              <a:rPr lang="en-US" sz="6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THANKSGIVING</a:t>
            </a:r>
          </a:p>
          <a:p>
            <a:pPr algn="ctr"/>
            <a:r>
              <a:rPr lang="en-US" sz="24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FILL-IN PUZZLE</a:t>
            </a:r>
            <a:endParaRPr lang="en-US" sz="2400" dirty="0">
              <a:latin typeface="Century Gothic" panose="020B0502020202020204" pitchFamily="34" charset="0"/>
            </a:endParaRPr>
          </a:p>
        </p:txBody>
      </p:sp>
      <p:sp>
        <p:nvSpPr>
          <p:cNvPr id="273" name="Object3">
            <a:extLst>
              <a:ext uri="{FF2B5EF4-FFF2-40B4-BE49-F238E27FC236}">
                <a16:creationId xmlns:a16="http://schemas.microsoft.com/office/drawing/2014/main" id="{5BA57843-D380-1FB2-B411-F472D4662BB6}"/>
              </a:ext>
            </a:extLst>
          </p:cNvPr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274" name="Object3">
            <a:extLst>
              <a:ext uri="{FF2B5EF4-FFF2-40B4-BE49-F238E27FC236}">
                <a16:creationId xmlns:a16="http://schemas.microsoft.com/office/drawing/2014/main" id="{AB8035BC-0835-CFC1-E229-63C770D11D51}"/>
              </a:ext>
            </a:extLst>
          </p:cNvPr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275" name="Object3">
            <a:extLst>
              <a:ext uri="{FF2B5EF4-FFF2-40B4-BE49-F238E27FC236}">
                <a16:creationId xmlns:a16="http://schemas.microsoft.com/office/drawing/2014/main" id="{0E59AC79-D6CC-B5F7-1B94-35294AD5DB7A}"/>
              </a:ext>
            </a:extLst>
          </p:cNvPr>
          <p:cNvSpPr/>
          <p:nvPr/>
        </p:nvSpPr>
        <p:spPr>
          <a:xfrm>
            <a:off x="548640" y="6877906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graphicFrame>
        <p:nvGraphicFramePr>
          <p:cNvPr id="276" name="Table 275">
            <a:extLst>
              <a:ext uri="{FF2B5EF4-FFF2-40B4-BE49-F238E27FC236}">
                <a16:creationId xmlns:a16="http://schemas.microsoft.com/office/drawing/2014/main" id="{5F1F0225-4888-1664-1FA4-BDD52CF8691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2992776"/>
              </p:ext>
            </p:extLst>
          </p:nvPr>
        </p:nvGraphicFramePr>
        <p:xfrm>
          <a:off x="457200" y="6871123"/>
          <a:ext cx="6858000" cy="265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43000">
                  <a:extLst>
                    <a:ext uri="{9D8B030D-6E8A-4147-A177-3AD203B41FA5}">
                      <a16:colId xmlns:a16="http://schemas.microsoft.com/office/drawing/2014/main" val="1905735831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17271291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2682996119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3376055792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2569444350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3719451529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3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5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6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7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8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9 Letter Words 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88185164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Yam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Acorn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Apple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Bread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Feast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Autumn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Family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Gobble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Squash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Turkey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Friends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Harvest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Holiday 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Pumpkin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Apple Pie 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Football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November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Stuffing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Thursday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Wishbone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Colonists 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Cornbread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Gratitude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Mayflower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371583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54913968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28100845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02161841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55629607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8717278"/>
                  </a:ext>
                </a:extLst>
              </a:tr>
            </a:tbl>
          </a:graphicData>
        </a:graphic>
      </p:graphicFrame>
      <p:sp>
        <p:nvSpPr>
          <p:cNvPr id="277" name="TextBox 276">
            <a:extLst>
              <a:ext uri="{FF2B5EF4-FFF2-40B4-BE49-F238E27FC236}">
                <a16:creationId xmlns:a16="http://schemas.microsoft.com/office/drawing/2014/main" id="{A29BB76E-CB55-1DED-765A-479070282010}"/>
              </a:ext>
            </a:extLst>
          </p:cNvPr>
          <p:cNvSpPr txBox="1"/>
          <p:nvPr/>
        </p:nvSpPr>
        <p:spPr>
          <a:xfrm>
            <a:off x="0" y="9469241"/>
            <a:ext cx="7772400" cy="5688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indent="0" algn="ctr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100" kern="140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Sarah Carter | @mathequalslove | mathequalslove.net</a:t>
            </a:r>
            <a:endParaRPr lang="en-US" sz="700" kern="1400" dirty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  <a:p>
            <a:pPr marL="0" marR="0" indent="0" algn="l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050" kern="140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 </a:t>
            </a:r>
          </a:p>
        </p:txBody>
      </p:sp>
      <p:graphicFrame>
        <p:nvGraphicFramePr>
          <p:cNvPr id="278" name="Table 277">
            <a:extLst>
              <a:ext uri="{FF2B5EF4-FFF2-40B4-BE49-F238E27FC236}">
                <a16:creationId xmlns:a16="http://schemas.microsoft.com/office/drawing/2014/main" id="{EB76A460-D77B-9262-4864-3029E344663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77941199"/>
              </p:ext>
            </p:extLst>
          </p:nvPr>
        </p:nvGraphicFramePr>
        <p:xfrm>
          <a:off x="457200" y="8260394"/>
          <a:ext cx="6858000" cy="853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3303309138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94432103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102185064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135469191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533644092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10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11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12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14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15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46969979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Cornucopia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Pumpkin Pie 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Tablecloth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Sweet Potato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Plymouth Rock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Cranberry Sauce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Native American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Thanksgiving Day 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9865599"/>
                  </a:ext>
                </a:extLst>
              </a:tr>
            </a:tbl>
          </a:graphicData>
        </a:graphic>
      </p:graphicFrame>
      <p:pic>
        <p:nvPicPr>
          <p:cNvPr id="279" name="Picture 4">
            <a:extLst>
              <a:ext uri="{FF2B5EF4-FFF2-40B4-BE49-F238E27FC236}">
                <a16:creationId xmlns:a16="http://schemas.microsoft.com/office/drawing/2014/main" id="{A6B01041-DD8D-B352-C9B7-D7DC29EF650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72364" y="9044648"/>
            <a:ext cx="3227673" cy="4245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  <p:grpSp>
        <p:nvGrpSpPr>
          <p:cNvPr id="5" name="Group">
            <a:extLst>
              <a:ext uri="{FF2B5EF4-FFF2-40B4-BE49-F238E27FC236}">
                <a16:creationId xmlns:a16="http://schemas.microsoft.com/office/drawing/2014/main" id="{0B25ACA5-23F2-53F6-4C19-FA8CDA37C53B}"/>
              </a:ext>
            </a:extLst>
          </p:cNvPr>
          <p:cNvGrpSpPr/>
          <p:nvPr/>
        </p:nvGrpSpPr>
        <p:grpSpPr>
          <a:xfrm>
            <a:off x="193204" y="1606099"/>
            <a:ext cx="7223760" cy="5029200"/>
            <a:chOff x="274320" y="1463040"/>
            <a:chExt cx="7223760" cy="5029200"/>
          </a:xfrm>
        </p:grpSpPr>
        <p:sp>
          <p:nvSpPr>
            <p:cNvPr id="6" name="Object1">
              <a:extLst>
                <a:ext uri="{FF2B5EF4-FFF2-40B4-BE49-F238E27FC236}">
                  <a16:creationId xmlns:a16="http://schemas.microsoft.com/office/drawing/2014/main" id="{509EE68A-F0CC-1596-CFDF-C4C804E7998C}"/>
                </a:ext>
              </a:extLst>
            </p:cNvPr>
            <p:cNvSpPr/>
            <p:nvPr/>
          </p:nvSpPr>
          <p:spPr>
            <a:xfrm>
              <a:off x="274320" y="1463040"/>
              <a:ext cx="7223760" cy="5029200"/>
            </a:xfrm>
            <a:prstGeom prst="rect">
              <a:avLst/>
            </a:prstGeom>
            <a:noFill/>
            <a:ln/>
          </p:spPr>
          <p:txBody>
            <a:bodyPr/>
            <a:lstStyle/>
            <a:p>
              <a:endParaRPr lang="en-US"/>
            </a:p>
          </p:txBody>
        </p:sp>
        <p:sp>
          <p:nvSpPr>
            <p:cNvPr id="7" name="Object2">
              <a:extLst>
                <a:ext uri="{FF2B5EF4-FFF2-40B4-BE49-F238E27FC236}">
                  <a16:creationId xmlns:a16="http://schemas.microsoft.com/office/drawing/2014/main" id="{41D9420C-B7AA-993B-75E7-4567BDD27233}"/>
                </a:ext>
              </a:extLst>
            </p:cNvPr>
            <p:cNvSpPr/>
            <p:nvPr/>
          </p:nvSpPr>
          <p:spPr>
            <a:xfrm>
              <a:off x="2831690" y="146304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80" name="Object3">
              <a:extLst>
                <a:ext uri="{FF2B5EF4-FFF2-40B4-BE49-F238E27FC236}">
                  <a16:creationId xmlns:a16="http://schemas.microsoft.com/office/drawing/2014/main" id="{1668D5B7-88D9-C077-8695-5A7DE193B3F8}"/>
                </a:ext>
              </a:extLst>
            </p:cNvPr>
            <p:cNvSpPr/>
            <p:nvPr/>
          </p:nvSpPr>
          <p:spPr>
            <a:xfrm>
              <a:off x="2831690" y="1463040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281" name="Object4">
              <a:extLst>
                <a:ext uri="{FF2B5EF4-FFF2-40B4-BE49-F238E27FC236}">
                  <a16:creationId xmlns:a16="http://schemas.microsoft.com/office/drawing/2014/main" id="{AE65885E-4C25-83FA-5B78-FA50626CC55D}"/>
                </a:ext>
              </a:extLst>
            </p:cNvPr>
            <p:cNvSpPr/>
            <p:nvPr/>
          </p:nvSpPr>
          <p:spPr>
            <a:xfrm>
              <a:off x="2831690" y="162527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82" name="Object5">
              <a:extLst>
                <a:ext uri="{FF2B5EF4-FFF2-40B4-BE49-F238E27FC236}">
                  <a16:creationId xmlns:a16="http://schemas.microsoft.com/office/drawing/2014/main" id="{0D7A2E06-A1A6-AA57-0D28-D458F94D652F}"/>
                </a:ext>
              </a:extLst>
            </p:cNvPr>
            <p:cNvSpPr/>
            <p:nvPr/>
          </p:nvSpPr>
          <p:spPr>
            <a:xfrm>
              <a:off x="3156155" y="162527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83" name="Object6">
              <a:extLst>
                <a:ext uri="{FF2B5EF4-FFF2-40B4-BE49-F238E27FC236}">
                  <a16:creationId xmlns:a16="http://schemas.microsoft.com/office/drawing/2014/main" id="{BC24A207-A7EE-0783-D199-BF95F1C26E67}"/>
                </a:ext>
              </a:extLst>
            </p:cNvPr>
            <p:cNvSpPr/>
            <p:nvPr/>
          </p:nvSpPr>
          <p:spPr>
            <a:xfrm>
              <a:off x="3156155" y="1625272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284" name="Object7">
              <a:extLst>
                <a:ext uri="{FF2B5EF4-FFF2-40B4-BE49-F238E27FC236}">
                  <a16:creationId xmlns:a16="http://schemas.microsoft.com/office/drawing/2014/main" id="{386E6048-D6E6-DE6A-9B31-085310F44AD6}"/>
                </a:ext>
              </a:extLst>
            </p:cNvPr>
            <p:cNvSpPr/>
            <p:nvPr/>
          </p:nvSpPr>
          <p:spPr>
            <a:xfrm>
              <a:off x="3318387" y="162527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85" name="Object8">
              <a:extLst>
                <a:ext uri="{FF2B5EF4-FFF2-40B4-BE49-F238E27FC236}">
                  <a16:creationId xmlns:a16="http://schemas.microsoft.com/office/drawing/2014/main" id="{74BAEF46-9129-1AAD-100E-9A634F3EE42F}"/>
                </a:ext>
              </a:extLst>
            </p:cNvPr>
            <p:cNvSpPr/>
            <p:nvPr/>
          </p:nvSpPr>
          <p:spPr>
            <a:xfrm>
              <a:off x="3480619" y="162527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86" name="Object9">
              <a:extLst>
                <a:ext uri="{FF2B5EF4-FFF2-40B4-BE49-F238E27FC236}">
                  <a16:creationId xmlns:a16="http://schemas.microsoft.com/office/drawing/2014/main" id="{0F74A01B-EB37-2828-80EF-7F7A407BD920}"/>
                </a:ext>
              </a:extLst>
            </p:cNvPr>
            <p:cNvSpPr/>
            <p:nvPr/>
          </p:nvSpPr>
          <p:spPr>
            <a:xfrm>
              <a:off x="3480619" y="1625272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287" name="Object10">
              <a:extLst>
                <a:ext uri="{FF2B5EF4-FFF2-40B4-BE49-F238E27FC236}">
                  <a16:creationId xmlns:a16="http://schemas.microsoft.com/office/drawing/2014/main" id="{537B0EDC-CF0A-6A0B-6FB1-1B3D13479CED}"/>
                </a:ext>
              </a:extLst>
            </p:cNvPr>
            <p:cNvSpPr/>
            <p:nvPr/>
          </p:nvSpPr>
          <p:spPr>
            <a:xfrm>
              <a:off x="3642852" y="162527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88" name="Object11">
              <a:extLst>
                <a:ext uri="{FF2B5EF4-FFF2-40B4-BE49-F238E27FC236}">
                  <a16:creationId xmlns:a16="http://schemas.microsoft.com/office/drawing/2014/main" id="{9D9CF219-8B49-4D96-DFE8-FF904B2B80D9}"/>
                </a:ext>
              </a:extLst>
            </p:cNvPr>
            <p:cNvSpPr/>
            <p:nvPr/>
          </p:nvSpPr>
          <p:spPr>
            <a:xfrm>
              <a:off x="3805084" y="162527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89" name="Object12">
              <a:extLst>
                <a:ext uri="{FF2B5EF4-FFF2-40B4-BE49-F238E27FC236}">
                  <a16:creationId xmlns:a16="http://schemas.microsoft.com/office/drawing/2014/main" id="{84B0CE17-60A6-C92A-52C5-6CC9CDA511C0}"/>
                </a:ext>
              </a:extLst>
            </p:cNvPr>
            <p:cNvSpPr/>
            <p:nvPr/>
          </p:nvSpPr>
          <p:spPr>
            <a:xfrm>
              <a:off x="3967316" y="162527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90" name="Object13">
              <a:extLst>
                <a:ext uri="{FF2B5EF4-FFF2-40B4-BE49-F238E27FC236}">
                  <a16:creationId xmlns:a16="http://schemas.microsoft.com/office/drawing/2014/main" id="{BBEE81F7-774C-77CD-12CC-6543127D3782}"/>
                </a:ext>
              </a:extLst>
            </p:cNvPr>
            <p:cNvSpPr/>
            <p:nvPr/>
          </p:nvSpPr>
          <p:spPr>
            <a:xfrm>
              <a:off x="2344994" y="178750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91" name="Object14">
              <a:extLst>
                <a:ext uri="{FF2B5EF4-FFF2-40B4-BE49-F238E27FC236}">
                  <a16:creationId xmlns:a16="http://schemas.microsoft.com/office/drawing/2014/main" id="{B96DF343-2B21-4C97-5FB1-E7599362B000}"/>
                </a:ext>
              </a:extLst>
            </p:cNvPr>
            <p:cNvSpPr/>
            <p:nvPr/>
          </p:nvSpPr>
          <p:spPr>
            <a:xfrm>
              <a:off x="2344994" y="1787505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292" name="Object15">
              <a:extLst>
                <a:ext uri="{FF2B5EF4-FFF2-40B4-BE49-F238E27FC236}">
                  <a16:creationId xmlns:a16="http://schemas.microsoft.com/office/drawing/2014/main" id="{A955F45F-C48E-68DC-A6D1-111C48D44B0B}"/>
                </a:ext>
              </a:extLst>
            </p:cNvPr>
            <p:cNvSpPr/>
            <p:nvPr/>
          </p:nvSpPr>
          <p:spPr>
            <a:xfrm>
              <a:off x="2831690" y="178750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93" name="Object16">
              <a:extLst>
                <a:ext uri="{FF2B5EF4-FFF2-40B4-BE49-F238E27FC236}">
                  <a16:creationId xmlns:a16="http://schemas.microsoft.com/office/drawing/2014/main" id="{F506AEBE-5F80-F331-DF8C-F22F392B921E}"/>
                </a:ext>
              </a:extLst>
            </p:cNvPr>
            <p:cNvSpPr/>
            <p:nvPr/>
          </p:nvSpPr>
          <p:spPr>
            <a:xfrm>
              <a:off x="3480619" y="178750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94" name="Object17">
              <a:extLst>
                <a:ext uri="{FF2B5EF4-FFF2-40B4-BE49-F238E27FC236}">
                  <a16:creationId xmlns:a16="http://schemas.microsoft.com/office/drawing/2014/main" id="{171D1CD8-AD39-6CD4-D147-425B8231F3DD}"/>
                </a:ext>
              </a:extLst>
            </p:cNvPr>
            <p:cNvSpPr/>
            <p:nvPr/>
          </p:nvSpPr>
          <p:spPr>
            <a:xfrm>
              <a:off x="2344994" y="194973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95" name="Object18">
              <a:extLst>
                <a:ext uri="{FF2B5EF4-FFF2-40B4-BE49-F238E27FC236}">
                  <a16:creationId xmlns:a16="http://schemas.microsoft.com/office/drawing/2014/main" id="{38983FAC-E527-7F40-2787-7A444E746E17}"/>
                </a:ext>
              </a:extLst>
            </p:cNvPr>
            <p:cNvSpPr/>
            <p:nvPr/>
          </p:nvSpPr>
          <p:spPr>
            <a:xfrm>
              <a:off x="2831690" y="194973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96" name="Object19">
              <a:extLst>
                <a:ext uri="{FF2B5EF4-FFF2-40B4-BE49-F238E27FC236}">
                  <a16:creationId xmlns:a16="http://schemas.microsoft.com/office/drawing/2014/main" id="{BBB0906B-93F6-2AE6-1D77-B3507AC0721D}"/>
                </a:ext>
              </a:extLst>
            </p:cNvPr>
            <p:cNvSpPr/>
            <p:nvPr/>
          </p:nvSpPr>
          <p:spPr>
            <a:xfrm>
              <a:off x="3156155" y="194973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97" name="Object20">
              <a:extLst>
                <a:ext uri="{FF2B5EF4-FFF2-40B4-BE49-F238E27FC236}">
                  <a16:creationId xmlns:a16="http://schemas.microsoft.com/office/drawing/2014/main" id="{5749281D-577F-4453-8CE5-E62B8B9F733F}"/>
                </a:ext>
              </a:extLst>
            </p:cNvPr>
            <p:cNvSpPr/>
            <p:nvPr/>
          </p:nvSpPr>
          <p:spPr>
            <a:xfrm>
              <a:off x="3156155" y="1949737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298" name="Object21">
              <a:extLst>
                <a:ext uri="{FF2B5EF4-FFF2-40B4-BE49-F238E27FC236}">
                  <a16:creationId xmlns:a16="http://schemas.microsoft.com/office/drawing/2014/main" id="{3825A1E5-4D7A-9CF5-04FD-5F530D8D9B0D}"/>
                </a:ext>
              </a:extLst>
            </p:cNvPr>
            <p:cNvSpPr/>
            <p:nvPr/>
          </p:nvSpPr>
          <p:spPr>
            <a:xfrm>
              <a:off x="3480619" y="194973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99" name="Object22">
              <a:extLst>
                <a:ext uri="{FF2B5EF4-FFF2-40B4-BE49-F238E27FC236}">
                  <a16:creationId xmlns:a16="http://schemas.microsoft.com/office/drawing/2014/main" id="{A47F32F9-DBD4-3DBC-3C41-91018C4C0E96}"/>
                </a:ext>
              </a:extLst>
            </p:cNvPr>
            <p:cNvSpPr/>
            <p:nvPr/>
          </p:nvSpPr>
          <p:spPr>
            <a:xfrm>
              <a:off x="1858297" y="211196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00" name="Object23">
              <a:extLst>
                <a:ext uri="{FF2B5EF4-FFF2-40B4-BE49-F238E27FC236}">
                  <a16:creationId xmlns:a16="http://schemas.microsoft.com/office/drawing/2014/main" id="{E3D4EE55-DB61-B02D-2BF4-278DBF00A016}"/>
                </a:ext>
              </a:extLst>
            </p:cNvPr>
            <p:cNvSpPr/>
            <p:nvPr/>
          </p:nvSpPr>
          <p:spPr>
            <a:xfrm>
              <a:off x="1858297" y="2111969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301" name="Object24">
              <a:extLst>
                <a:ext uri="{FF2B5EF4-FFF2-40B4-BE49-F238E27FC236}">
                  <a16:creationId xmlns:a16="http://schemas.microsoft.com/office/drawing/2014/main" id="{83D7EEDC-E396-CB02-8356-FD810D4184DF}"/>
                </a:ext>
              </a:extLst>
            </p:cNvPr>
            <p:cNvSpPr/>
            <p:nvPr/>
          </p:nvSpPr>
          <p:spPr>
            <a:xfrm>
              <a:off x="2344994" y="211196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02" name="Object25">
              <a:extLst>
                <a:ext uri="{FF2B5EF4-FFF2-40B4-BE49-F238E27FC236}">
                  <a16:creationId xmlns:a16="http://schemas.microsoft.com/office/drawing/2014/main" id="{CCFF993D-1ED1-9D2B-A309-A69DE5D0688E}"/>
                </a:ext>
              </a:extLst>
            </p:cNvPr>
            <p:cNvSpPr/>
            <p:nvPr/>
          </p:nvSpPr>
          <p:spPr>
            <a:xfrm>
              <a:off x="2831690" y="211196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03" name="Object26">
              <a:extLst>
                <a:ext uri="{FF2B5EF4-FFF2-40B4-BE49-F238E27FC236}">
                  <a16:creationId xmlns:a16="http://schemas.microsoft.com/office/drawing/2014/main" id="{3144D09D-0CAD-7A2D-92E3-AC7C4B1CA4D1}"/>
                </a:ext>
              </a:extLst>
            </p:cNvPr>
            <p:cNvSpPr/>
            <p:nvPr/>
          </p:nvSpPr>
          <p:spPr>
            <a:xfrm>
              <a:off x="3156155" y="211196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04" name="Object27">
              <a:extLst>
                <a:ext uri="{FF2B5EF4-FFF2-40B4-BE49-F238E27FC236}">
                  <a16:creationId xmlns:a16="http://schemas.microsoft.com/office/drawing/2014/main" id="{7A059D92-7030-38AA-8F30-4BB16AA0B77A}"/>
                </a:ext>
              </a:extLst>
            </p:cNvPr>
            <p:cNvSpPr/>
            <p:nvPr/>
          </p:nvSpPr>
          <p:spPr>
            <a:xfrm>
              <a:off x="3480619" y="211196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05" name="Object28">
              <a:extLst>
                <a:ext uri="{FF2B5EF4-FFF2-40B4-BE49-F238E27FC236}">
                  <a16:creationId xmlns:a16="http://schemas.microsoft.com/office/drawing/2014/main" id="{E9325805-5D5D-559D-83B4-7712113DFFBA}"/>
                </a:ext>
              </a:extLst>
            </p:cNvPr>
            <p:cNvSpPr/>
            <p:nvPr/>
          </p:nvSpPr>
          <p:spPr>
            <a:xfrm>
              <a:off x="1858297" y="227420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06" name="Object29">
              <a:extLst>
                <a:ext uri="{FF2B5EF4-FFF2-40B4-BE49-F238E27FC236}">
                  <a16:creationId xmlns:a16="http://schemas.microsoft.com/office/drawing/2014/main" id="{7E1E2811-721A-991E-66C4-202DF3077BE5}"/>
                </a:ext>
              </a:extLst>
            </p:cNvPr>
            <p:cNvSpPr/>
            <p:nvPr/>
          </p:nvSpPr>
          <p:spPr>
            <a:xfrm>
              <a:off x="2344994" y="227420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07" name="Object30">
              <a:extLst>
                <a:ext uri="{FF2B5EF4-FFF2-40B4-BE49-F238E27FC236}">
                  <a16:creationId xmlns:a16="http://schemas.microsoft.com/office/drawing/2014/main" id="{7B922A91-2411-7349-4BFB-A4DC45467215}"/>
                </a:ext>
              </a:extLst>
            </p:cNvPr>
            <p:cNvSpPr/>
            <p:nvPr/>
          </p:nvSpPr>
          <p:spPr>
            <a:xfrm>
              <a:off x="2831690" y="227420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08" name="Object31">
              <a:extLst>
                <a:ext uri="{FF2B5EF4-FFF2-40B4-BE49-F238E27FC236}">
                  <a16:creationId xmlns:a16="http://schemas.microsoft.com/office/drawing/2014/main" id="{8A246690-294E-7A05-68B6-E421447B18B1}"/>
                </a:ext>
              </a:extLst>
            </p:cNvPr>
            <p:cNvSpPr/>
            <p:nvPr/>
          </p:nvSpPr>
          <p:spPr>
            <a:xfrm>
              <a:off x="3156155" y="227420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09" name="Object32">
              <a:extLst>
                <a:ext uri="{FF2B5EF4-FFF2-40B4-BE49-F238E27FC236}">
                  <a16:creationId xmlns:a16="http://schemas.microsoft.com/office/drawing/2014/main" id="{BA84A80B-121B-1F5E-81E8-1BFAA668B087}"/>
                </a:ext>
              </a:extLst>
            </p:cNvPr>
            <p:cNvSpPr/>
            <p:nvPr/>
          </p:nvSpPr>
          <p:spPr>
            <a:xfrm>
              <a:off x="3480619" y="227420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10" name="Object33">
              <a:extLst>
                <a:ext uri="{FF2B5EF4-FFF2-40B4-BE49-F238E27FC236}">
                  <a16:creationId xmlns:a16="http://schemas.microsoft.com/office/drawing/2014/main" id="{529DBCC8-1E07-33F4-1839-9C5C34FFF012}"/>
                </a:ext>
              </a:extLst>
            </p:cNvPr>
            <p:cNvSpPr/>
            <p:nvPr/>
          </p:nvSpPr>
          <p:spPr>
            <a:xfrm>
              <a:off x="1858297" y="243643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11" name="Object34">
              <a:extLst>
                <a:ext uri="{FF2B5EF4-FFF2-40B4-BE49-F238E27FC236}">
                  <a16:creationId xmlns:a16="http://schemas.microsoft.com/office/drawing/2014/main" id="{F78554F2-461F-F52F-C8D5-7F35A8A119E8}"/>
                </a:ext>
              </a:extLst>
            </p:cNvPr>
            <p:cNvSpPr/>
            <p:nvPr/>
          </p:nvSpPr>
          <p:spPr>
            <a:xfrm>
              <a:off x="2344994" y="243643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12" name="Object35">
              <a:extLst>
                <a:ext uri="{FF2B5EF4-FFF2-40B4-BE49-F238E27FC236}">
                  <a16:creationId xmlns:a16="http://schemas.microsoft.com/office/drawing/2014/main" id="{5E184F30-9DCC-DF46-A9AB-78BBFD92E7EE}"/>
                </a:ext>
              </a:extLst>
            </p:cNvPr>
            <p:cNvSpPr/>
            <p:nvPr/>
          </p:nvSpPr>
          <p:spPr>
            <a:xfrm>
              <a:off x="2831690" y="243643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13" name="Object36">
              <a:extLst>
                <a:ext uri="{FF2B5EF4-FFF2-40B4-BE49-F238E27FC236}">
                  <a16:creationId xmlns:a16="http://schemas.microsoft.com/office/drawing/2014/main" id="{99099DEB-8402-3024-FD4F-2F8DEA013B80}"/>
                </a:ext>
              </a:extLst>
            </p:cNvPr>
            <p:cNvSpPr/>
            <p:nvPr/>
          </p:nvSpPr>
          <p:spPr>
            <a:xfrm>
              <a:off x="3156155" y="243643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14" name="Object37">
              <a:extLst>
                <a:ext uri="{FF2B5EF4-FFF2-40B4-BE49-F238E27FC236}">
                  <a16:creationId xmlns:a16="http://schemas.microsoft.com/office/drawing/2014/main" id="{B8124EAF-389B-3774-E442-F74E03479D57}"/>
                </a:ext>
              </a:extLst>
            </p:cNvPr>
            <p:cNvSpPr/>
            <p:nvPr/>
          </p:nvSpPr>
          <p:spPr>
            <a:xfrm>
              <a:off x="3480619" y="243643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15" name="Object38">
              <a:extLst>
                <a:ext uri="{FF2B5EF4-FFF2-40B4-BE49-F238E27FC236}">
                  <a16:creationId xmlns:a16="http://schemas.microsoft.com/office/drawing/2014/main" id="{4521B8AD-25D3-78B6-6747-D67205B4E73B}"/>
                </a:ext>
              </a:extLst>
            </p:cNvPr>
            <p:cNvSpPr/>
            <p:nvPr/>
          </p:nvSpPr>
          <p:spPr>
            <a:xfrm>
              <a:off x="1858297" y="259866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16" name="Object39">
              <a:extLst>
                <a:ext uri="{FF2B5EF4-FFF2-40B4-BE49-F238E27FC236}">
                  <a16:creationId xmlns:a16="http://schemas.microsoft.com/office/drawing/2014/main" id="{BA3904F7-AC06-7C08-26FA-F34204F5612A}"/>
                </a:ext>
              </a:extLst>
            </p:cNvPr>
            <p:cNvSpPr/>
            <p:nvPr/>
          </p:nvSpPr>
          <p:spPr>
            <a:xfrm>
              <a:off x="2344994" y="259866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17" name="Object40">
              <a:extLst>
                <a:ext uri="{FF2B5EF4-FFF2-40B4-BE49-F238E27FC236}">
                  <a16:creationId xmlns:a16="http://schemas.microsoft.com/office/drawing/2014/main" id="{3A55655A-71FB-7D88-F09F-C6538DADF6A4}"/>
                </a:ext>
              </a:extLst>
            </p:cNvPr>
            <p:cNvSpPr/>
            <p:nvPr/>
          </p:nvSpPr>
          <p:spPr>
            <a:xfrm>
              <a:off x="2831690" y="259866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18" name="Object41">
              <a:extLst>
                <a:ext uri="{FF2B5EF4-FFF2-40B4-BE49-F238E27FC236}">
                  <a16:creationId xmlns:a16="http://schemas.microsoft.com/office/drawing/2014/main" id="{B208CAF2-FC8F-A5EE-32F7-1889049A762E}"/>
                </a:ext>
              </a:extLst>
            </p:cNvPr>
            <p:cNvSpPr/>
            <p:nvPr/>
          </p:nvSpPr>
          <p:spPr>
            <a:xfrm>
              <a:off x="3156155" y="259866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19" name="Object42">
              <a:extLst>
                <a:ext uri="{FF2B5EF4-FFF2-40B4-BE49-F238E27FC236}">
                  <a16:creationId xmlns:a16="http://schemas.microsoft.com/office/drawing/2014/main" id="{E2FF5E26-3F5C-3A28-9110-51F1DF3BF72C}"/>
                </a:ext>
              </a:extLst>
            </p:cNvPr>
            <p:cNvSpPr/>
            <p:nvPr/>
          </p:nvSpPr>
          <p:spPr>
            <a:xfrm>
              <a:off x="3480619" y="259866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20" name="Object43">
              <a:extLst>
                <a:ext uri="{FF2B5EF4-FFF2-40B4-BE49-F238E27FC236}">
                  <a16:creationId xmlns:a16="http://schemas.microsoft.com/office/drawing/2014/main" id="{4424276B-F8A2-29FC-95AD-975033AC740C}"/>
                </a:ext>
              </a:extLst>
            </p:cNvPr>
            <p:cNvSpPr/>
            <p:nvPr/>
          </p:nvSpPr>
          <p:spPr>
            <a:xfrm>
              <a:off x="1858297" y="276089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21" name="Object44">
              <a:extLst>
                <a:ext uri="{FF2B5EF4-FFF2-40B4-BE49-F238E27FC236}">
                  <a16:creationId xmlns:a16="http://schemas.microsoft.com/office/drawing/2014/main" id="{2C4445BA-6BCD-82DE-41A0-17C11261E097}"/>
                </a:ext>
              </a:extLst>
            </p:cNvPr>
            <p:cNvSpPr/>
            <p:nvPr/>
          </p:nvSpPr>
          <p:spPr>
            <a:xfrm>
              <a:off x="2344994" y="276089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22" name="Object45">
              <a:extLst>
                <a:ext uri="{FF2B5EF4-FFF2-40B4-BE49-F238E27FC236}">
                  <a16:creationId xmlns:a16="http://schemas.microsoft.com/office/drawing/2014/main" id="{EE1A198B-2095-8188-64CC-C25656AA53EF}"/>
                </a:ext>
              </a:extLst>
            </p:cNvPr>
            <p:cNvSpPr/>
            <p:nvPr/>
          </p:nvSpPr>
          <p:spPr>
            <a:xfrm>
              <a:off x="2831690" y="276089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23" name="Object46">
              <a:extLst>
                <a:ext uri="{FF2B5EF4-FFF2-40B4-BE49-F238E27FC236}">
                  <a16:creationId xmlns:a16="http://schemas.microsoft.com/office/drawing/2014/main" id="{D0613B23-A87D-E9D1-6573-D3AC8DB16569}"/>
                </a:ext>
              </a:extLst>
            </p:cNvPr>
            <p:cNvSpPr/>
            <p:nvPr/>
          </p:nvSpPr>
          <p:spPr>
            <a:xfrm>
              <a:off x="3156155" y="276089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24" name="Object47">
              <a:extLst>
                <a:ext uri="{FF2B5EF4-FFF2-40B4-BE49-F238E27FC236}">
                  <a16:creationId xmlns:a16="http://schemas.microsoft.com/office/drawing/2014/main" id="{5797C0D4-BAA1-692F-07B1-3B0DB7FBC175}"/>
                </a:ext>
              </a:extLst>
            </p:cNvPr>
            <p:cNvSpPr/>
            <p:nvPr/>
          </p:nvSpPr>
          <p:spPr>
            <a:xfrm>
              <a:off x="3480619" y="276089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25" name="Object48">
              <a:extLst>
                <a:ext uri="{FF2B5EF4-FFF2-40B4-BE49-F238E27FC236}">
                  <a16:creationId xmlns:a16="http://schemas.microsoft.com/office/drawing/2014/main" id="{9DB080CB-0DC6-D69F-5E8D-471F4CDED833}"/>
                </a:ext>
              </a:extLst>
            </p:cNvPr>
            <p:cNvSpPr/>
            <p:nvPr/>
          </p:nvSpPr>
          <p:spPr>
            <a:xfrm>
              <a:off x="1858297" y="292313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26" name="Object49">
              <a:extLst>
                <a:ext uri="{FF2B5EF4-FFF2-40B4-BE49-F238E27FC236}">
                  <a16:creationId xmlns:a16="http://schemas.microsoft.com/office/drawing/2014/main" id="{56FDF505-43A2-80D2-B913-3EE27D427781}"/>
                </a:ext>
              </a:extLst>
            </p:cNvPr>
            <p:cNvSpPr/>
            <p:nvPr/>
          </p:nvSpPr>
          <p:spPr>
            <a:xfrm>
              <a:off x="2344994" y="292313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27" name="Object50">
              <a:extLst>
                <a:ext uri="{FF2B5EF4-FFF2-40B4-BE49-F238E27FC236}">
                  <a16:creationId xmlns:a16="http://schemas.microsoft.com/office/drawing/2014/main" id="{CF580723-6A71-5C45-FD98-EFCE094D553B}"/>
                </a:ext>
              </a:extLst>
            </p:cNvPr>
            <p:cNvSpPr/>
            <p:nvPr/>
          </p:nvSpPr>
          <p:spPr>
            <a:xfrm>
              <a:off x="2831690" y="292313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28" name="Object51">
              <a:extLst>
                <a:ext uri="{FF2B5EF4-FFF2-40B4-BE49-F238E27FC236}">
                  <a16:creationId xmlns:a16="http://schemas.microsoft.com/office/drawing/2014/main" id="{98383484-2AFB-15D3-66B3-78D5132E993A}"/>
                </a:ext>
              </a:extLst>
            </p:cNvPr>
            <p:cNvSpPr/>
            <p:nvPr/>
          </p:nvSpPr>
          <p:spPr>
            <a:xfrm>
              <a:off x="3156155" y="292313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29" name="Object52">
              <a:extLst>
                <a:ext uri="{FF2B5EF4-FFF2-40B4-BE49-F238E27FC236}">
                  <a16:creationId xmlns:a16="http://schemas.microsoft.com/office/drawing/2014/main" id="{C6AB92F0-278F-A362-CBA0-91865DBA0943}"/>
                </a:ext>
              </a:extLst>
            </p:cNvPr>
            <p:cNvSpPr/>
            <p:nvPr/>
          </p:nvSpPr>
          <p:spPr>
            <a:xfrm>
              <a:off x="3480619" y="292313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30" name="Object53">
              <a:extLst>
                <a:ext uri="{FF2B5EF4-FFF2-40B4-BE49-F238E27FC236}">
                  <a16:creationId xmlns:a16="http://schemas.microsoft.com/office/drawing/2014/main" id="{0B15B31B-D841-E058-1912-94F7C749269A}"/>
                </a:ext>
              </a:extLst>
            </p:cNvPr>
            <p:cNvSpPr/>
            <p:nvPr/>
          </p:nvSpPr>
          <p:spPr>
            <a:xfrm>
              <a:off x="3805084" y="292313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31" name="Object54">
              <a:extLst>
                <a:ext uri="{FF2B5EF4-FFF2-40B4-BE49-F238E27FC236}">
                  <a16:creationId xmlns:a16="http://schemas.microsoft.com/office/drawing/2014/main" id="{F66888DF-E47E-FE97-0033-CAF247A128FD}"/>
                </a:ext>
              </a:extLst>
            </p:cNvPr>
            <p:cNvSpPr/>
            <p:nvPr/>
          </p:nvSpPr>
          <p:spPr>
            <a:xfrm>
              <a:off x="3805084" y="2923130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332" name="Object55">
              <a:extLst>
                <a:ext uri="{FF2B5EF4-FFF2-40B4-BE49-F238E27FC236}">
                  <a16:creationId xmlns:a16="http://schemas.microsoft.com/office/drawing/2014/main" id="{73A12733-4A7A-0E27-27A0-E3B92FE60EAF}"/>
                </a:ext>
              </a:extLst>
            </p:cNvPr>
            <p:cNvSpPr/>
            <p:nvPr/>
          </p:nvSpPr>
          <p:spPr>
            <a:xfrm>
              <a:off x="1858297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33" name="Object56">
              <a:extLst>
                <a:ext uri="{FF2B5EF4-FFF2-40B4-BE49-F238E27FC236}">
                  <a16:creationId xmlns:a16="http://schemas.microsoft.com/office/drawing/2014/main" id="{BD8EDA1E-4726-6057-9250-A13DBD7C260C}"/>
                </a:ext>
              </a:extLst>
            </p:cNvPr>
            <p:cNvSpPr/>
            <p:nvPr/>
          </p:nvSpPr>
          <p:spPr>
            <a:xfrm>
              <a:off x="1858297" y="3085363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334" name="Object57">
              <a:extLst>
                <a:ext uri="{FF2B5EF4-FFF2-40B4-BE49-F238E27FC236}">
                  <a16:creationId xmlns:a16="http://schemas.microsoft.com/office/drawing/2014/main" id="{48AA41C0-EB1C-DE8D-BF69-703A43C76E19}"/>
                </a:ext>
              </a:extLst>
            </p:cNvPr>
            <p:cNvSpPr/>
            <p:nvPr/>
          </p:nvSpPr>
          <p:spPr>
            <a:xfrm>
              <a:off x="2020529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35" name="Object58">
              <a:extLst>
                <a:ext uri="{FF2B5EF4-FFF2-40B4-BE49-F238E27FC236}">
                  <a16:creationId xmlns:a16="http://schemas.microsoft.com/office/drawing/2014/main" id="{5AC6B6D3-0756-613D-0AE0-2DAF4E508CE8}"/>
                </a:ext>
              </a:extLst>
            </p:cNvPr>
            <p:cNvSpPr/>
            <p:nvPr/>
          </p:nvSpPr>
          <p:spPr>
            <a:xfrm>
              <a:off x="2182761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36" name="Object59">
              <a:extLst>
                <a:ext uri="{FF2B5EF4-FFF2-40B4-BE49-F238E27FC236}">
                  <a16:creationId xmlns:a16="http://schemas.microsoft.com/office/drawing/2014/main" id="{FA398662-6AB2-9B0B-B46B-80594D2247B2}"/>
                </a:ext>
              </a:extLst>
            </p:cNvPr>
            <p:cNvSpPr/>
            <p:nvPr/>
          </p:nvSpPr>
          <p:spPr>
            <a:xfrm>
              <a:off x="2344994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37" name="Object60">
              <a:extLst>
                <a:ext uri="{FF2B5EF4-FFF2-40B4-BE49-F238E27FC236}">
                  <a16:creationId xmlns:a16="http://schemas.microsoft.com/office/drawing/2014/main" id="{00E68172-5AE4-C3F8-A795-2DC632881F62}"/>
                </a:ext>
              </a:extLst>
            </p:cNvPr>
            <p:cNvSpPr/>
            <p:nvPr/>
          </p:nvSpPr>
          <p:spPr>
            <a:xfrm>
              <a:off x="2507226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38" name="Object61">
              <a:extLst>
                <a:ext uri="{FF2B5EF4-FFF2-40B4-BE49-F238E27FC236}">
                  <a16:creationId xmlns:a16="http://schemas.microsoft.com/office/drawing/2014/main" id="{CEFF81C4-56F8-AEF6-2307-0595B49B6D23}"/>
                </a:ext>
              </a:extLst>
            </p:cNvPr>
            <p:cNvSpPr/>
            <p:nvPr/>
          </p:nvSpPr>
          <p:spPr>
            <a:xfrm>
              <a:off x="2669458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39" name="Object62">
              <a:extLst>
                <a:ext uri="{FF2B5EF4-FFF2-40B4-BE49-F238E27FC236}">
                  <a16:creationId xmlns:a16="http://schemas.microsoft.com/office/drawing/2014/main" id="{15866BF1-DA11-F2EF-6AF2-29E1AD4711E2}"/>
                </a:ext>
              </a:extLst>
            </p:cNvPr>
            <p:cNvSpPr/>
            <p:nvPr/>
          </p:nvSpPr>
          <p:spPr>
            <a:xfrm>
              <a:off x="2831690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40" name="Object63">
              <a:extLst>
                <a:ext uri="{FF2B5EF4-FFF2-40B4-BE49-F238E27FC236}">
                  <a16:creationId xmlns:a16="http://schemas.microsoft.com/office/drawing/2014/main" id="{8F4C4120-CA2D-28C1-5415-8407F49EF610}"/>
                </a:ext>
              </a:extLst>
            </p:cNvPr>
            <p:cNvSpPr/>
            <p:nvPr/>
          </p:nvSpPr>
          <p:spPr>
            <a:xfrm>
              <a:off x="2993923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41" name="Object64">
              <a:extLst>
                <a:ext uri="{FF2B5EF4-FFF2-40B4-BE49-F238E27FC236}">
                  <a16:creationId xmlns:a16="http://schemas.microsoft.com/office/drawing/2014/main" id="{9E667DBF-7EBA-7740-1326-B76512920328}"/>
                </a:ext>
              </a:extLst>
            </p:cNvPr>
            <p:cNvSpPr/>
            <p:nvPr/>
          </p:nvSpPr>
          <p:spPr>
            <a:xfrm>
              <a:off x="3156155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42" name="Object65">
              <a:extLst>
                <a:ext uri="{FF2B5EF4-FFF2-40B4-BE49-F238E27FC236}">
                  <a16:creationId xmlns:a16="http://schemas.microsoft.com/office/drawing/2014/main" id="{772AEA10-6D77-5F87-F08B-E79EDFA25E55}"/>
                </a:ext>
              </a:extLst>
            </p:cNvPr>
            <p:cNvSpPr/>
            <p:nvPr/>
          </p:nvSpPr>
          <p:spPr>
            <a:xfrm>
              <a:off x="3318387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43" name="Object66">
              <a:extLst>
                <a:ext uri="{FF2B5EF4-FFF2-40B4-BE49-F238E27FC236}">
                  <a16:creationId xmlns:a16="http://schemas.microsoft.com/office/drawing/2014/main" id="{A676EB98-2C79-1370-F718-0C76F4102956}"/>
                </a:ext>
              </a:extLst>
            </p:cNvPr>
            <p:cNvSpPr/>
            <p:nvPr/>
          </p:nvSpPr>
          <p:spPr>
            <a:xfrm>
              <a:off x="3480619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44" name="Object67">
              <a:extLst>
                <a:ext uri="{FF2B5EF4-FFF2-40B4-BE49-F238E27FC236}">
                  <a16:creationId xmlns:a16="http://schemas.microsoft.com/office/drawing/2014/main" id="{28F3AFC4-CAEF-8ED2-A6C4-629A65506A9D}"/>
                </a:ext>
              </a:extLst>
            </p:cNvPr>
            <p:cNvSpPr/>
            <p:nvPr/>
          </p:nvSpPr>
          <p:spPr>
            <a:xfrm>
              <a:off x="3642852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45" name="Object68">
              <a:extLst>
                <a:ext uri="{FF2B5EF4-FFF2-40B4-BE49-F238E27FC236}">
                  <a16:creationId xmlns:a16="http://schemas.microsoft.com/office/drawing/2014/main" id="{4FF743C2-06CB-0587-FE9D-0F1812A780A0}"/>
                </a:ext>
              </a:extLst>
            </p:cNvPr>
            <p:cNvSpPr/>
            <p:nvPr/>
          </p:nvSpPr>
          <p:spPr>
            <a:xfrm>
              <a:off x="3805084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46" name="Object69">
              <a:extLst>
                <a:ext uri="{FF2B5EF4-FFF2-40B4-BE49-F238E27FC236}">
                  <a16:creationId xmlns:a16="http://schemas.microsoft.com/office/drawing/2014/main" id="{E1BC8B9E-702F-B71E-4136-5C7FCE4EE691}"/>
                </a:ext>
              </a:extLst>
            </p:cNvPr>
            <p:cNvSpPr/>
            <p:nvPr/>
          </p:nvSpPr>
          <p:spPr>
            <a:xfrm>
              <a:off x="3967316" y="308536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47" name="Object70">
              <a:extLst>
                <a:ext uri="{FF2B5EF4-FFF2-40B4-BE49-F238E27FC236}">
                  <a16:creationId xmlns:a16="http://schemas.microsoft.com/office/drawing/2014/main" id="{CB39419F-F838-56EA-4949-38D2611C8CC5}"/>
                </a:ext>
              </a:extLst>
            </p:cNvPr>
            <p:cNvSpPr/>
            <p:nvPr/>
          </p:nvSpPr>
          <p:spPr>
            <a:xfrm>
              <a:off x="2344994" y="324759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48" name="Object71">
              <a:extLst>
                <a:ext uri="{FF2B5EF4-FFF2-40B4-BE49-F238E27FC236}">
                  <a16:creationId xmlns:a16="http://schemas.microsoft.com/office/drawing/2014/main" id="{E652EB22-9B28-DF5A-69CF-3D9B0D0661DB}"/>
                </a:ext>
              </a:extLst>
            </p:cNvPr>
            <p:cNvSpPr/>
            <p:nvPr/>
          </p:nvSpPr>
          <p:spPr>
            <a:xfrm>
              <a:off x="2831690" y="324759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49" name="Object72">
              <a:extLst>
                <a:ext uri="{FF2B5EF4-FFF2-40B4-BE49-F238E27FC236}">
                  <a16:creationId xmlns:a16="http://schemas.microsoft.com/office/drawing/2014/main" id="{77BEB75A-08DA-2B16-36F3-F19D55691EE9}"/>
                </a:ext>
              </a:extLst>
            </p:cNvPr>
            <p:cNvSpPr/>
            <p:nvPr/>
          </p:nvSpPr>
          <p:spPr>
            <a:xfrm>
              <a:off x="3480619" y="324759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50" name="Object73">
              <a:extLst>
                <a:ext uri="{FF2B5EF4-FFF2-40B4-BE49-F238E27FC236}">
                  <a16:creationId xmlns:a16="http://schemas.microsoft.com/office/drawing/2014/main" id="{B8EBF34C-464C-130F-CE31-F514C4540DC7}"/>
                </a:ext>
              </a:extLst>
            </p:cNvPr>
            <p:cNvSpPr/>
            <p:nvPr/>
          </p:nvSpPr>
          <p:spPr>
            <a:xfrm>
              <a:off x="3805084" y="324759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51" name="Object74">
              <a:extLst>
                <a:ext uri="{FF2B5EF4-FFF2-40B4-BE49-F238E27FC236}">
                  <a16:creationId xmlns:a16="http://schemas.microsoft.com/office/drawing/2014/main" id="{FFF4CB72-FB29-E0A4-513B-12FE2257E22E}"/>
                </a:ext>
              </a:extLst>
            </p:cNvPr>
            <p:cNvSpPr/>
            <p:nvPr/>
          </p:nvSpPr>
          <p:spPr>
            <a:xfrm>
              <a:off x="4129548" y="324759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52" name="Object75">
              <a:extLst>
                <a:ext uri="{FF2B5EF4-FFF2-40B4-BE49-F238E27FC236}">
                  <a16:creationId xmlns:a16="http://schemas.microsoft.com/office/drawing/2014/main" id="{E0A4EAF0-504B-2522-D3B5-0E8B1DFDD244}"/>
                </a:ext>
              </a:extLst>
            </p:cNvPr>
            <p:cNvSpPr/>
            <p:nvPr/>
          </p:nvSpPr>
          <p:spPr>
            <a:xfrm>
              <a:off x="4129548" y="3247595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353" name="Object76">
              <a:extLst>
                <a:ext uri="{FF2B5EF4-FFF2-40B4-BE49-F238E27FC236}">
                  <a16:creationId xmlns:a16="http://schemas.microsoft.com/office/drawing/2014/main" id="{B6E303CB-F3C5-E50E-83F4-BBC37C683830}"/>
                </a:ext>
              </a:extLst>
            </p:cNvPr>
            <p:cNvSpPr/>
            <p:nvPr/>
          </p:nvSpPr>
          <p:spPr>
            <a:xfrm>
              <a:off x="2182761" y="340982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354" name="Object77">
              <a:extLst>
                <a:ext uri="{FF2B5EF4-FFF2-40B4-BE49-F238E27FC236}">
                  <a16:creationId xmlns:a16="http://schemas.microsoft.com/office/drawing/2014/main" id="{20F00F0E-6413-8427-BAAE-FD215CA334A4}"/>
                </a:ext>
              </a:extLst>
            </p:cNvPr>
            <p:cNvSpPr/>
            <p:nvPr/>
          </p:nvSpPr>
          <p:spPr>
            <a:xfrm>
              <a:off x="2182761" y="3409827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355" name="Object78">
              <a:extLst>
                <a:ext uri="{FF2B5EF4-FFF2-40B4-BE49-F238E27FC236}">
                  <a16:creationId xmlns:a16="http://schemas.microsoft.com/office/drawing/2014/main" id="{70DBB4D7-D533-CBE5-C500-64CE33A6078F}"/>
                </a:ext>
              </a:extLst>
            </p:cNvPr>
            <p:cNvSpPr/>
            <p:nvPr/>
          </p:nvSpPr>
          <p:spPr>
            <a:xfrm>
              <a:off x="2831690" y="340982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56" name="Object79">
              <a:extLst>
                <a:ext uri="{FF2B5EF4-FFF2-40B4-BE49-F238E27FC236}">
                  <a16:creationId xmlns:a16="http://schemas.microsoft.com/office/drawing/2014/main" id="{CC525BC7-8B31-7855-0D60-D299C045402B}"/>
                </a:ext>
              </a:extLst>
            </p:cNvPr>
            <p:cNvSpPr/>
            <p:nvPr/>
          </p:nvSpPr>
          <p:spPr>
            <a:xfrm>
              <a:off x="3480619" y="340982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57" name="Object80">
              <a:extLst>
                <a:ext uri="{FF2B5EF4-FFF2-40B4-BE49-F238E27FC236}">
                  <a16:creationId xmlns:a16="http://schemas.microsoft.com/office/drawing/2014/main" id="{CD698AAB-FDE3-A52C-3B54-31E632C56DB9}"/>
                </a:ext>
              </a:extLst>
            </p:cNvPr>
            <p:cNvSpPr/>
            <p:nvPr/>
          </p:nvSpPr>
          <p:spPr>
            <a:xfrm>
              <a:off x="4129548" y="340982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58" name="Object81">
              <a:extLst>
                <a:ext uri="{FF2B5EF4-FFF2-40B4-BE49-F238E27FC236}">
                  <a16:creationId xmlns:a16="http://schemas.microsoft.com/office/drawing/2014/main" id="{C1DD5FAA-E6AA-456E-81A3-CF02EC271A23}"/>
                </a:ext>
              </a:extLst>
            </p:cNvPr>
            <p:cNvSpPr/>
            <p:nvPr/>
          </p:nvSpPr>
          <p:spPr>
            <a:xfrm>
              <a:off x="1858297" y="357205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359" name="Object82">
              <a:extLst>
                <a:ext uri="{FF2B5EF4-FFF2-40B4-BE49-F238E27FC236}">
                  <a16:creationId xmlns:a16="http://schemas.microsoft.com/office/drawing/2014/main" id="{3051B788-350A-036E-078D-37CC28372B8A}"/>
                </a:ext>
              </a:extLst>
            </p:cNvPr>
            <p:cNvSpPr/>
            <p:nvPr/>
          </p:nvSpPr>
          <p:spPr>
            <a:xfrm>
              <a:off x="1858297" y="3572059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360" name="Object83">
              <a:extLst>
                <a:ext uri="{FF2B5EF4-FFF2-40B4-BE49-F238E27FC236}">
                  <a16:creationId xmlns:a16="http://schemas.microsoft.com/office/drawing/2014/main" id="{2AF8E892-E9C1-C449-7BFB-BC8852A61730}"/>
                </a:ext>
              </a:extLst>
            </p:cNvPr>
            <p:cNvSpPr/>
            <p:nvPr/>
          </p:nvSpPr>
          <p:spPr>
            <a:xfrm>
              <a:off x="2020529" y="357205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61" name="Object84">
              <a:extLst>
                <a:ext uri="{FF2B5EF4-FFF2-40B4-BE49-F238E27FC236}">
                  <a16:creationId xmlns:a16="http://schemas.microsoft.com/office/drawing/2014/main" id="{86015017-F716-79D8-737C-F09ADFCF9BD0}"/>
                </a:ext>
              </a:extLst>
            </p:cNvPr>
            <p:cNvSpPr/>
            <p:nvPr/>
          </p:nvSpPr>
          <p:spPr>
            <a:xfrm>
              <a:off x="2182761" y="357205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62" name="Object85">
              <a:extLst>
                <a:ext uri="{FF2B5EF4-FFF2-40B4-BE49-F238E27FC236}">
                  <a16:creationId xmlns:a16="http://schemas.microsoft.com/office/drawing/2014/main" id="{AF80B607-A50B-D16F-E7FE-F250862706A7}"/>
                </a:ext>
              </a:extLst>
            </p:cNvPr>
            <p:cNvSpPr/>
            <p:nvPr/>
          </p:nvSpPr>
          <p:spPr>
            <a:xfrm>
              <a:off x="2344994" y="357205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63" name="Object86">
              <a:extLst>
                <a:ext uri="{FF2B5EF4-FFF2-40B4-BE49-F238E27FC236}">
                  <a16:creationId xmlns:a16="http://schemas.microsoft.com/office/drawing/2014/main" id="{C9E0B44E-3B25-948A-88D8-EF344B344213}"/>
                </a:ext>
              </a:extLst>
            </p:cNvPr>
            <p:cNvSpPr/>
            <p:nvPr/>
          </p:nvSpPr>
          <p:spPr>
            <a:xfrm>
              <a:off x="2507226" y="357205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64" name="Object87">
              <a:extLst>
                <a:ext uri="{FF2B5EF4-FFF2-40B4-BE49-F238E27FC236}">
                  <a16:creationId xmlns:a16="http://schemas.microsoft.com/office/drawing/2014/main" id="{A77ECE74-9DE0-125A-F3BB-E150DEB9789A}"/>
                </a:ext>
              </a:extLst>
            </p:cNvPr>
            <p:cNvSpPr/>
            <p:nvPr/>
          </p:nvSpPr>
          <p:spPr>
            <a:xfrm>
              <a:off x="2669458" y="357205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65" name="Object88">
              <a:extLst>
                <a:ext uri="{FF2B5EF4-FFF2-40B4-BE49-F238E27FC236}">
                  <a16:creationId xmlns:a16="http://schemas.microsoft.com/office/drawing/2014/main" id="{3974E0B9-7325-0ABD-56B0-CD2913D2723C}"/>
                </a:ext>
              </a:extLst>
            </p:cNvPr>
            <p:cNvSpPr/>
            <p:nvPr/>
          </p:nvSpPr>
          <p:spPr>
            <a:xfrm>
              <a:off x="2831690" y="357205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66" name="Object89">
              <a:extLst>
                <a:ext uri="{FF2B5EF4-FFF2-40B4-BE49-F238E27FC236}">
                  <a16:creationId xmlns:a16="http://schemas.microsoft.com/office/drawing/2014/main" id="{93CEA9C4-B552-90E6-6074-ED786B4F6D4E}"/>
                </a:ext>
              </a:extLst>
            </p:cNvPr>
            <p:cNvSpPr/>
            <p:nvPr/>
          </p:nvSpPr>
          <p:spPr>
            <a:xfrm>
              <a:off x="2993923" y="357205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67" name="Object90">
              <a:extLst>
                <a:ext uri="{FF2B5EF4-FFF2-40B4-BE49-F238E27FC236}">
                  <a16:creationId xmlns:a16="http://schemas.microsoft.com/office/drawing/2014/main" id="{48F6206A-BCBD-3915-2C66-CE3096248067}"/>
                </a:ext>
              </a:extLst>
            </p:cNvPr>
            <p:cNvSpPr/>
            <p:nvPr/>
          </p:nvSpPr>
          <p:spPr>
            <a:xfrm>
              <a:off x="3156155" y="357205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68" name="Object91">
              <a:extLst>
                <a:ext uri="{FF2B5EF4-FFF2-40B4-BE49-F238E27FC236}">
                  <a16:creationId xmlns:a16="http://schemas.microsoft.com/office/drawing/2014/main" id="{65E5B65A-70FC-C994-8C4F-73D0191679F0}"/>
                </a:ext>
              </a:extLst>
            </p:cNvPr>
            <p:cNvSpPr/>
            <p:nvPr/>
          </p:nvSpPr>
          <p:spPr>
            <a:xfrm>
              <a:off x="3480619" y="357205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69" name="Object92">
              <a:extLst>
                <a:ext uri="{FF2B5EF4-FFF2-40B4-BE49-F238E27FC236}">
                  <a16:creationId xmlns:a16="http://schemas.microsoft.com/office/drawing/2014/main" id="{E05FBAD4-51EC-57B2-4AF7-45A57F8CD523}"/>
                </a:ext>
              </a:extLst>
            </p:cNvPr>
            <p:cNvSpPr/>
            <p:nvPr/>
          </p:nvSpPr>
          <p:spPr>
            <a:xfrm>
              <a:off x="4129548" y="357205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70" name="Object93">
              <a:extLst>
                <a:ext uri="{FF2B5EF4-FFF2-40B4-BE49-F238E27FC236}">
                  <a16:creationId xmlns:a16="http://schemas.microsoft.com/office/drawing/2014/main" id="{71E41CFC-74CD-5AF4-4EAE-14C30ABA1D88}"/>
                </a:ext>
              </a:extLst>
            </p:cNvPr>
            <p:cNvSpPr/>
            <p:nvPr/>
          </p:nvSpPr>
          <p:spPr>
            <a:xfrm>
              <a:off x="2182761" y="373429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71" name="Object94">
              <a:extLst>
                <a:ext uri="{FF2B5EF4-FFF2-40B4-BE49-F238E27FC236}">
                  <a16:creationId xmlns:a16="http://schemas.microsoft.com/office/drawing/2014/main" id="{B4E1418C-B214-694E-708E-71FC9BA2DD43}"/>
                </a:ext>
              </a:extLst>
            </p:cNvPr>
            <p:cNvSpPr/>
            <p:nvPr/>
          </p:nvSpPr>
          <p:spPr>
            <a:xfrm>
              <a:off x="3480619" y="373429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72" name="Object95">
              <a:extLst>
                <a:ext uri="{FF2B5EF4-FFF2-40B4-BE49-F238E27FC236}">
                  <a16:creationId xmlns:a16="http://schemas.microsoft.com/office/drawing/2014/main" id="{D5E4AE91-19A3-B138-A9B9-F52A60317025}"/>
                </a:ext>
              </a:extLst>
            </p:cNvPr>
            <p:cNvSpPr/>
            <p:nvPr/>
          </p:nvSpPr>
          <p:spPr>
            <a:xfrm>
              <a:off x="4129548" y="373429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73" name="Object96">
              <a:extLst>
                <a:ext uri="{FF2B5EF4-FFF2-40B4-BE49-F238E27FC236}">
                  <a16:creationId xmlns:a16="http://schemas.microsoft.com/office/drawing/2014/main" id="{EA4AF2FB-3556-B243-96B5-DB661C881D88}"/>
                </a:ext>
              </a:extLst>
            </p:cNvPr>
            <p:cNvSpPr/>
            <p:nvPr/>
          </p:nvSpPr>
          <p:spPr>
            <a:xfrm>
              <a:off x="4616245" y="373429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374" name="Object97">
              <a:extLst>
                <a:ext uri="{FF2B5EF4-FFF2-40B4-BE49-F238E27FC236}">
                  <a16:creationId xmlns:a16="http://schemas.microsoft.com/office/drawing/2014/main" id="{8D283368-B324-DB7B-ED3B-9F5FB5E3510E}"/>
                </a:ext>
              </a:extLst>
            </p:cNvPr>
            <p:cNvSpPr/>
            <p:nvPr/>
          </p:nvSpPr>
          <p:spPr>
            <a:xfrm>
              <a:off x="4616245" y="3734292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375" name="Object98">
              <a:extLst>
                <a:ext uri="{FF2B5EF4-FFF2-40B4-BE49-F238E27FC236}">
                  <a16:creationId xmlns:a16="http://schemas.microsoft.com/office/drawing/2014/main" id="{F9FB1382-1E38-8012-EF18-87F6F009B293}"/>
                </a:ext>
              </a:extLst>
            </p:cNvPr>
            <p:cNvSpPr/>
            <p:nvPr/>
          </p:nvSpPr>
          <p:spPr>
            <a:xfrm>
              <a:off x="1209368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376" name="Object99">
              <a:extLst>
                <a:ext uri="{FF2B5EF4-FFF2-40B4-BE49-F238E27FC236}">
                  <a16:creationId xmlns:a16="http://schemas.microsoft.com/office/drawing/2014/main" id="{D142A3C3-C8BC-AB89-7D6B-459CE3A04DFC}"/>
                </a:ext>
              </a:extLst>
            </p:cNvPr>
            <p:cNvSpPr/>
            <p:nvPr/>
          </p:nvSpPr>
          <p:spPr>
            <a:xfrm>
              <a:off x="1209368" y="3896524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377" name="Object100">
              <a:extLst>
                <a:ext uri="{FF2B5EF4-FFF2-40B4-BE49-F238E27FC236}">
                  <a16:creationId xmlns:a16="http://schemas.microsoft.com/office/drawing/2014/main" id="{88BDBBCD-C212-965C-659A-A77318DC6572}"/>
                </a:ext>
              </a:extLst>
            </p:cNvPr>
            <p:cNvSpPr/>
            <p:nvPr/>
          </p:nvSpPr>
          <p:spPr>
            <a:xfrm>
              <a:off x="1371600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378" name="Object101">
              <a:extLst>
                <a:ext uri="{FF2B5EF4-FFF2-40B4-BE49-F238E27FC236}">
                  <a16:creationId xmlns:a16="http://schemas.microsoft.com/office/drawing/2014/main" id="{9FD34755-F43E-0796-C363-9D37DF163205}"/>
                </a:ext>
              </a:extLst>
            </p:cNvPr>
            <p:cNvSpPr/>
            <p:nvPr/>
          </p:nvSpPr>
          <p:spPr>
            <a:xfrm>
              <a:off x="1371600" y="3896524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379" name="Object102">
              <a:extLst>
                <a:ext uri="{FF2B5EF4-FFF2-40B4-BE49-F238E27FC236}">
                  <a16:creationId xmlns:a16="http://schemas.microsoft.com/office/drawing/2014/main" id="{2A40E5DD-0EA3-C66B-7B41-8D2F98A02989}"/>
                </a:ext>
              </a:extLst>
            </p:cNvPr>
            <p:cNvSpPr/>
            <p:nvPr/>
          </p:nvSpPr>
          <p:spPr>
            <a:xfrm>
              <a:off x="1533832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80" name="Object103">
              <a:extLst>
                <a:ext uri="{FF2B5EF4-FFF2-40B4-BE49-F238E27FC236}">
                  <a16:creationId xmlns:a16="http://schemas.microsoft.com/office/drawing/2014/main" id="{B8B3A42A-D777-082F-0E4E-A5EF614F1D4F}"/>
                </a:ext>
              </a:extLst>
            </p:cNvPr>
            <p:cNvSpPr/>
            <p:nvPr/>
          </p:nvSpPr>
          <p:spPr>
            <a:xfrm>
              <a:off x="1696065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81" name="Object104">
              <a:extLst>
                <a:ext uri="{FF2B5EF4-FFF2-40B4-BE49-F238E27FC236}">
                  <a16:creationId xmlns:a16="http://schemas.microsoft.com/office/drawing/2014/main" id="{43AA9617-4E33-0D19-FE9F-E14DCE155A4D}"/>
                </a:ext>
              </a:extLst>
            </p:cNvPr>
            <p:cNvSpPr/>
            <p:nvPr/>
          </p:nvSpPr>
          <p:spPr>
            <a:xfrm>
              <a:off x="1858297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82" name="Object105">
              <a:extLst>
                <a:ext uri="{FF2B5EF4-FFF2-40B4-BE49-F238E27FC236}">
                  <a16:creationId xmlns:a16="http://schemas.microsoft.com/office/drawing/2014/main" id="{A0FE40C0-7631-06A6-78AE-78E3CC086DFD}"/>
                </a:ext>
              </a:extLst>
            </p:cNvPr>
            <p:cNvSpPr/>
            <p:nvPr/>
          </p:nvSpPr>
          <p:spPr>
            <a:xfrm>
              <a:off x="2020529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83" name="Object106">
              <a:extLst>
                <a:ext uri="{FF2B5EF4-FFF2-40B4-BE49-F238E27FC236}">
                  <a16:creationId xmlns:a16="http://schemas.microsoft.com/office/drawing/2014/main" id="{5BF6BEC5-F15C-FDBF-69C6-5F37C409906F}"/>
                </a:ext>
              </a:extLst>
            </p:cNvPr>
            <p:cNvSpPr/>
            <p:nvPr/>
          </p:nvSpPr>
          <p:spPr>
            <a:xfrm>
              <a:off x="2182761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84" name="Object107">
              <a:extLst>
                <a:ext uri="{FF2B5EF4-FFF2-40B4-BE49-F238E27FC236}">
                  <a16:creationId xmlns:a16="http://schemas.microsoft.com/office/drawing/2014/main" id="{2833A4F7-0956-E0E0-EBC2-5FDF95711B0A}"/>
                </a:ext>
              </a:extLst>
            </p:cNvPr>
            <p:cNvSpPr/>
            <p:nvPr/>
          </p:nvSpPr>
          <p:spPr>
            <a:xfrm>
              <a:off x="3156155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385" name="Object108">
              <a:extLst>
                <a:ext uri="{FF2B5EF4-FFF2-40B4-BE49-F238E27FC236}">
                  <a16:creationId xmlns:a16="http://schemas.microsoft.com/office/drawing/2014/main" id="{DE0A0918-8C7D-60AC-58A8-88C330CAFB58}"/>
                </a:ext>
              </a:extLst>
            </p:cNvPr>
            <p:cNvSpPr/>
            <p:nvPr/>
          </p:nvSpPr>
          <p:spPr>
            <a:xfrm>
              <a:off x="3156155" y="3896524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386" name="Object109">
              <a:extLst>
                <a:ext uri="{FF2B5EF4-FFF2-40B4-BE49-F238E27FC236}">
                  <a16:creationId xmlns:a16="http://schemas.microsoft.com/office/drawing/2014/main" id="{3C39BD50-A9E8-2DEB-2B5B-81DDEE16C648}"/>
                </a:ext>
              </a:extLst>
            </p:cNvPr>
            <p:cNvSpPr/>
            <p:nvPr/>
          </p:nvSpPr>
          <p:spPr>
            <a:xfrm>
              <a:off x="3318387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87" name="Object110">
              <a:extLst>
                <a:ext uri="{FF2B5EF4-FFF2-40B4-BE49-F238E27FC236}">
                  <a16:creationId xmlns:a16="http://schemas.microsoft.com/office/drawing/2014/main" id="{951A9541-8223-7B31-126A-BCA29EDDE4A2}"/>
                </a:ext>
              </a:extLst>
            </p:cNvPr>
            <p:cNvSpPr/>
            <p:nvPr/>
          </p:nvSpPr>
          <p:spPr>
            <a:xfrm>
              <a:off x="3480619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88" name="Object111">
              <a:extLst>
                <a:ext uri="{FF2B5EF4-FFF2-40B4-BE49-F238E27FC236}">
                  <a16:creationId xmlns:a16="http://schemas.microsoft.com/office/drawing/2014/main" id="{E16145F5-9333-7B9A-A1A8-B04188F00F00}"/>
                </a:ext>
              </a:extLst>
            </p:cNvPr>
            <p:cNvSpPr/>
            <p:nvPr/>
          </p:nvSpPr>
          <p:spPr>
            <a:xfrm>
              <a:off x="3642852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389" name="Object112">
              <a:extLst>
                <a:ext uri="{FF2B5EF4-FFF2-40B4-BE49-F238E27FC236}">
                  <a16:creationId xmlns:a16="http://schemas.microsoft.com/office/drawing/2014/main" id="{6EA442F5-B785-55D1-AAE9-CD044FB7022D}"/>
                </a:ext>
              </a:extLst>
            </p:cNvPr>
            <p:cNvSpPr/>
            <p:nvPr/>
          </p:nvSpPr>
          <p:spPr>
            <a:xfrm>
              <a:off x="3642852" y="3896524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390" name="Object113">
              <a:extLst>
                <a:ext uri="{FF2B5EF4-FFF2-40B4-BE49-F238E27FC236}">
                  <a16:creationId xmlns:a16="http://schemas.microsoft.com/office/drawing/2014/main" id="{3EE7414C-29F2-3D76-A92F-BAC5DEAEB601}"/>
                </a:ext>
              </a:extLst>
            </p:cNvPr>
            <p:cNvSpPr/>
            <p:nvPr/>
          </p:nvSpPr>
          <p:spPr>
            <a:xfrm>
              <a:off x="3805084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91" name="Object114">
              <a:extLst>
                <a:ext uri="{FF2B5EF4-FFF2-40B4-BE49-F238E27FC236}">
                  <a16:creationId xmlns:a16="http://schemas.microsoft.com/office/drawing/2014/main" id="{5DFE98CE-35CD-6EF8-1EC5-8E08A43D416F}"/>
                </a:ext>
              </a:extLst>
            </p:cNvPr>
            <p:cNvSpPr/>
            <p:nvPr/>
          </p:nvSpPr>
          <p:spPr>
            <a:xfrm>
              <a:off x="3967316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92" name="Object115">
              <a:extLst>
                <a:ext uri="{FF2B5EF4-FFF2-40B4-BE49-F238E27FC236}">
                  <a16:creationId xmlns:a16="http://schemas.microsoft.com/office/drawing/2014/main" id="{59A702F2-8F39-14D8-BDDF-638C4AD985DE}"/>
                </a:ext>
              </a:extLst>
            </p:cNvPr>
            <p:cNvSpPr/>
            <p:nvPr/>
          </p:nvSpPr>
          <p:spPr>
            <a:xfrm>
              <a:off x="4129548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93" name="Object116">
              <a:extLst>
                <a:ext uri="{FF2B5EF4-FFF2-40B4-BE49-F238E27FC236}">
                  <a16:creationId xmlns:a16="http://schemas.microsoft.com/office/drawing/2014/main" id="{FC6357E6-5DBA-45FB-F0F1-00211841474C}"/>
                </a:ext>
              </a:extLst>
            </p:cNvPr>
            <p:cNvSpPr/>
            <p:nvPr/>
          </p:nvSpPr>
          <p:spPr>
            <a:xfrm>
              <a:off x="4291781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94" name="Object117">
              <a:extLst>
                <a:ext uri="{FF2B5EF4-FFF2-40B4-BE49-F238E27FC236}">
                  <a16:creationId xmlns:a16="http://schemas.microsoft.com/office/drawing/2014/main" id="{A99C025A-0FF5-5B51-5292-9740E366B5C3}"/>
                </a:ext>
              </a:extLst>
            </p:cNvPr>
            <p:cNvSpPr/>
            <p:nvPr/>
          </p:nvSpPr>
          <p:spPr>
            <a:xfrm>
              <a:off x="4454013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95" name="Object118">
              <a:extLst>
                <a:ext uri="{FF2B5EF4-FFF2-40B4-BE49-F238E27FC236}">
                  <a16:creationId xmlns:a16="http://schemas.microsoft.com/office/drawing/2014/main" id="{83173A05-9FFB-8043-1E3A-A37726B8F572}"/>
                </a:ext>
              </a:extLst>
            </p:cNvPr>
            <p:cNvSpPr/>
            <p:nvPr/>
          </p:nvSpPr>
          <p:spPr>
            <a:xfrm>
              <a:off x="4616245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96" name="Object119">
              <a:extLst>
                <a:ext uri="{FF2B5EF4-FFF2-40B4-BE49-F238E27FC236}">
                  <a16:creationId xmlns:a16="http://schemas.microsoft.com/office/drawing/2014/main" id="{2AEA9161-0CD6-7067-9CA9-6E487DAB1155}"/>
                </a:ext>
              </a:extLst>
            </p:cNvPr>
            <p:cNvSpPr/>
            <p:nvPr/>
          </p:nvSpPr>
          <p:spPr>
            <a:xfrm>
              <a:off x="4778477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97" name="Object120">
              <a:extLst>
                <a:ext uri="{FF2B5EF4-FFF2-40B4-BE49-F238E27FC236}">
                  <a16:creationId xmlns:a16="http://schemas.microsoft.com/office/drawing/2014/main" id="{74CFF064-D458-E8C9-81BE-0F78C1E7E5C0}"/>
                </a:ext>
              </a:extLst>
            </p:cNvPr>
            <p:cNvSpPr/>
            <p:nvPr/>
          </p:nvSpPr>
          <p:spPr>
            <a:xfrm>
              <a:off x="4940710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398" name="Object121">
              <a:extLst>
                <a:ext uri="{FF2B5EF4-FFF2-40B4-BE49-F238E27FC236}">
                  <a16:creationId xmlns:a16="http://schemas.microsoft.com/office/drawing/2014/main" id="{09F228C8-5F8A-3B6B-9D84-2455F3651250}"/>
                </a:ext>
              </a:extLst>
            </p:cNvPr>
            <p:cNvSpPr/>
            <p:nvPr/>
          </p:nvSpPr>
          <p:spPr>
            <a:xfrm>
              <a:off x="5751871" y="389652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399" name="Object122">
              <a:extLst>
                <a:ext uri="{FF2B5EF4-FFF2-40B4-BE49-F238E27FC236}">
                  <a16:creationId xmlns:a16="http://schemas.microsoft.com/office/drawing/2014/main" id="{193431BF-6443-AA9B-9049-6A24640364AF}"/>
                </a:ext>
              </a:extLst>
            </p:cNvPr>
            <p:cNvSpPr/>
            <p:nvPr/>
          </p:nvSpPr>
          <p:spPr>
            <a:xfrm>
              <a:off x="5751871" y="3896524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400" name="Object123">
              <a:extLst>
                <a:ext uri="{FF2B5EF4-FFF2-40B4-BE49-F238E27FC236}">
                  <a16:creationId xmlns:a16="http://schemas.microsoft.com/office/drawing/2014/main" id="{EDF39656-4EF6-E0A3-139C-1D1F889F874B}"/>
                </a:ext>
              </a:extLst>
            </p:cNvPr>
            <p:cNvSpPr/>
            <p:nvPr/>
          </p:nvSpPr>
          <p:spPr>
            <a:xfrm>
              <a:off x="1371600" y="405875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01" name="Object124">
              <a:extLst>
                <a:ext uri="{FF2B5EF4-FFF2-40B4-BE49-F238E27FC236}">
                  <a16:creationId xmlns:a16="http://schemas.microsoft.com/office/drawing/2014/main" id="{7ACADDBD-137A-DF17-CF13-287AE5BDBD19}"/>
                </a:ext>
              </a:extLst>
            </p:cNvPr>
            <p:cNvSpPr/>
            <p:nvPr/>
          </p:nvSpPr>
          <p:spPr>
            <a:xfrm>
              <a:off x="2182761" y="405875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02" name="Object125">
              <a:extLst>
                <a:ext uri="{FF2B5EF4-FFF2-40B4-BE49-F238E27FC236}">
                  <a16:creationId xmlns:a16="http://schemas.microsoft.com/office/drawing/2014/main" id="{B5926700-69A5-E6D5-A746-CBA3B204E1AF}"/>
                </a:ext>
              </a:extLst>
            </p:cNvPr>
            <p:cNvSpPr/>
            <p:nvPr/>
          </p:nvSpPr>
          <p:spPr>
            <a:xfrm>
              <a:off x="2669458" y="405875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403" name="Object126">
              <a:extLst>
                <a:ext uri="{FF2B5EF4-FFF2-40B4-BE49-F238E27FC236}">
                  <a16:creationId xmlns:a16="http://schemas.microsoft.com/office/drawing/2014/main" id="{4EDB21CF-FE80-895F-A5F1-6F33A31A8C09}"/>
                </a:ext>
              </a:extLst>
            </p:cNvPr>
            <p:cNvSpPr/>
            <p:nvPr/>
          </p:nvSpPr>
          <p:spPr>
            <a:xfrm>
              <a:off x="2669458" y="4058756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404" name="Object127">
              <a:extLst>
                <a:ext uri="{FF2B5EF4-FFF2-40B4-BE49-F238E27FC236}">
                  <a16:creationId xmlns:a16="http://schemas.microsoft.com/office/drawing/2014/main" id="{FEDA869C-DE01-AF89-9D8A-D64D1778A443}"/>
                </a:ext>
              </a:extLst>
            </p:cNvPr>
            <p:cNvSpPr/>
            <p:nvPr/>
          </p:nvSpPr>
          <p:spPr>
            <a:xfrm>
              <a:off x="3642852" y="405875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05" name="Object128">
              <a:extLst>
                <a:ext uri="{FF2B5EF4-FFF2-40B4-BE49-F238E27FC236}">
                  <a16:creationId xmlns:a16="http://schemas.microsoft.com/office/drawing/2014/main" id="{DB2E774D-37B7-0EA7-4EF3-0C18121E7281}"/>
                </a:ext>
              </a:extLst>
            </p:cNvPr>
            <p:cNvSpPr/>
            <p:nvPr/>
          </p:nvSpPr>
          <p:spPr>
            <a:xfrm>
              <a:off x="4129548" y="405875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06" name="Object129">
              <a:extLst>
                <a:ext uri="{FF2B5EF4-FFF2-40B4-BE49-F238E27FC236}">
                  <a16:creationId xmlns:a16="http://schemas.microsoft.com/office/drawing/2014/main" id="{CDFCD284-8B9D-919B-0352-3D5742EB4EEC}"/>
                </a:ext>
              </a:extLst>
            </p:cNvPr>
            <p:cNvSpPr/>
            <p:nvPr/>
          </p:nvSpPr>
          <p:spPr>
            <a:xfrm>
              <a:off x="4616245" y="405875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07" name="Object130">
              <a:extLst>
                <a:ext uri="{FF2B5EF4-FFF2-40B4-BE49-F238E27FC236}">
                  <a16:creationId xmlns:a16="http://schemas.microsoft.com/office/drawing/2014/main" id="{9967704F-A766-BE5D-FC30-D2A8C33B78AB}"/>
                </a:ext>
              </a:extLst>
            </p:cNvPr>
            <p:cNvSpPr/>
            <p:nvPr/>
          </p:nvSpPr>
          <p:spPr>
            <a:xfrm>
              <a:off x="5751871" y="405875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08" name="Object131">
              <a:extLst>
                <a:ext uri="{FF2B5EF4-FFF2-40B4-BE49-F238E27FC236}">
                  <a16:creationId xmlns:a16="http://schemas.microsoft.com/office/drawing/2014/main" id="{64313D12-5AA9-D326-1AC4-E6BD944B413A}"/>
                </a:ext>
              </a:extLst>
            </p:cNvPr>
            <p:cNvSpPr/>
            <p:nvPr/>
          </p:nvSpPr>
          <p:spPr>
            <a:xfrm>
              <a:off x="1371600" y="422098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09" name="Object132">
              <a:extLst>
                <a:ext uri="{FF2B5EF4-FFF2-40B4-BE49-F238E27FC236}">
                  <a16:creationId xmlns:a16="http://schemas.microsoft.com/office/drawing/2014/main" id="{BE6185B8-E3B6-71B3-533B-170895DD200F}"/>
                </a:ext>
              </a:extLst>
            </p:cNvPr>
            <p:cNvSpPr/>
            <p:nvPr/>
          </p:nvSpPr>
          <p:spPr>
            <a:xfrm>
              <a:off x="2182761" y="422098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10" name="Object133">
              <a:extLst>
                <a:ext uri="{FF2B5EF4-FFF2-40B4-BE49-F238E27FC236}">
                  <a16:creationId xmlns:a16="http://schemas.microsoft.com/office/drawing/2014/main" id="{5E3CD423-243E-3EE1-C141-7AD0EF30782E}"/>
                </a:ext>
              </a:extLst>
            </p:cNvPr>
            <p:cNvSpPr/>
            <p:nvPr/>
          </p:nvSpPr>
          <p:spPr>
            <a:xfrm>
              <a:off x="2669458" y="422098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11" name="Object134">
              <a:extLst>
                <a:ext uri="{FF2B5EF4-FFF2-40B4-BE49-F238E27FC236}">
                  <a16:creationId xmlns:a16="http://schemas.microsoft.com/office/drawing/2014/main" id="{370F4511-7FEF-869D-1A61-6678CF8E9798}"/>
                </a:ext>
              </a:extLst>
            </p:cNvPr>
            <p:cNvSpPr/>
            <p:nvPr/>
          </p:nvSpPr>
          <p:spPr>
            <a:xfrm>
              <a:off x="3642852" y="422098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12" name="Object135">
              <a:extLst>
                <a:ext uri="{FF2B5EF4-FFF2-40B4-BE49-F238E27FC236}">
                  <a16:creationId xmlns:a16="http://schemas.microsoft.com/office/drawing/2014/main" id="{475E2C2D-E020-C368-DFAB-990C20ED6D98}"/>
                </a:ext>
              </a:extLst>
            </p:cNvPr>
            <p:cNvSpPr/>
            <p:nvPr/>
          </p:nvSpPr>
          <p:spPr>
            <a:xfrm>
              <a:off x="4129548" y="422098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13" name="Object136">
              <a:extLst>
                <a:ext uri="{FF2B5EF4-FFF2-40B4-BE49-F238E27FC236}">
                  <a16:creationId xmlns:a16="http://schemas.microsoft.com/office/drawing/2014/main" id="{4F84B64D-18B5-7993-EC6C-4D23F1196030}"/>
                </a:ext>
              </a:extLst>
            </p:cNvPr>
            <p:cNvSpPr/>
            <p:nvPr/>
          </p:nvSpPr>
          <p:spPr>
            <a:xfrm>
              <a:off x="4616245" y="422098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14" name="Object137">
              <a:extLst>
                <a:ext uri="{FF2B5EF4-FFF2-40B4-BE49-F238E27FC236}">
                  <a16:creationId xmlns:a16="http://schemas.microsoft.com/office/drawing/2014/main" id="{5B3FDB0A-520E-CAA4-C48D-45D70AFDCDD3}"/>
                </a:ext>
              </a:extLst>
            </p:cNvPr>
            <p:cNvSpPr/>
            <p:nvPr/>
          </p:nvSpPr>
          <p:spPr>
            <a:xfrm>
              <a:off x="5102942" y="422098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415" name="Object138">
              <a:extLst>
                <a:ext uri="{FF2B5EF4-FFF2-40B4-BE49-F238E27FC236}">
                  <a16:creationId xmlns:a16="http://schemas.microsoft.com/office/drawing/2014/main" id="{F1B52B1A-721B-1B69-082E-E888673BEDE7}"/>
                </a:ext>
              </a:extLst>
            </p:cNvPr>
            <p:cNvSpPr/>
            <p:nvPr/>
          </p:nvSpPr>
          <p:spPr>
            <a:xfrm>
              <a:off x="5102942" y="4220988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416" name="Object139">
              <a:extLst>
                <a:ext uri="{FF2B5EF4-FFF2-40B4-BE49-F238E27FC236}">
                  <a16:creationId xmlns:a16="http://schemas.microsoft.com/office/drawing/2014/main" id="{D4D0842D-AA62-CD09-BEBF-66CD2E8112BA}"/>
                </a:ext>
              </a:extLst>
            </p:cNvPr>
            <p:cNvSpPr/>
            <p:nvPr/>
          </p:nvSpPr>
          <p:spPr>
            <a:xfrm>
              <a:off x="5751871" y="422098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17" name="Object140">
              <a:extLst>
                <a:ext uri="{FF2B5EF4-FFF2-40B4-BE49-F238E27FC236}">
                  <a16:creationId xmlns:a16="http://schemas.microsoft.com/office/drawing/2014/main" id="{1F852EA1-0859-9A1D-5626-9FE8A8055B54}"/>
                </a:ext>
              </a:extLst>
            </p:cNvPr>
            <p:cNvSpPr/>
            <p:nvPr/>
          </p:nvSpPr>
          <p:spPr>
            <a:xfrm>
              <a:off x="1371600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18" name="Object141">
              <a:extLst>
                <a:ext uri="{FF2B5EF4-FFF2-40B4-BE49-F238E27FC236}">
                  <a16:creationId xmlns:a16="http://schemas.microsoft.com/office/drawing/2014/main" id="{2E7F913D-57E5-9CEA-67EB-962EDEA55A2C}"/>
                </a:ext>
              </a:extLst>
            </p:cNvPr>
            <p:cNvSpPr/>
            <p:nvPr/>
          </p:nvSpPr>
          <p:spPr>
            <a:xfrm>
              <a:off x="2182761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19" name="Object142">
              <a:extLst>
                <a:ext uri="{FF2B5EF4-FFF2-40B4-BE49-F238E27FC236}">
                  <a16:creationId xmlns:a16="http://schemas.microsoft.com/office/drawing/2014/main" id="{77104CA5-E827-DAD5-889F-4F63C1244F2A}"/>
                </a:ext>
              </a:extLst>
            </p:cNvPr>
            <p:cNvSpPr/>
            <p:nvPr/>
          </p:nvSpPr>
          <p:spPr>
            <a:xfrm>
              <a:off x="2669458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20" name="Object143">
              <a:extLst>
                <a:ext uri="{FF2B5EF4-FFF2-40B4-BE49-F238E27FC236}">
                  <a16:creationId xmlns:a16="http://schemas.microsoft.com/office/drawing/2014/main" id="{D174A1E0-30ED-8086-E95E-82E5E16699F9}"/>
                </a:ext>
              </a:extLst>
            </p:cNvPr>
            <p:cNvSpPr/>
            <p:nvPr/>
          </p:nvSpPr>
          <p:spPr>
            <a:xfrm>
              <a:off x="3642852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21" name="Object144">
              <a:extLst>
                <a:ext uri="{FF2B5EF4-FFF2-40B4-BE49-F238E27FC236}">
                  <a16:creationId xmlns:a16="http://schemas.microsoft.com/office/drawing/2014/main" id="{E12CCCF0-57DE-B4E5-7FD2-8204F67FFC2B}"/>
                </a:ext>
              </a:extLst>
            </p:cNvPr>
            <p:cNvSpPr/>
            <p:nvPr/>
          </p:nvSpPr>
          <p:spPr>
            <a:xfrm>
              <a:off x="4129548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22" name="Object145">
              <a:extLst>
                <a:ext uri="{FF2B5EF4-FFF2-40B4-BE49-F238E27FC236}">
                  <a16:creationId xmlns:a16="http://schemas.microsoft.com/office/drawing/2014/main" id="{4C01A954-0D73-2FE4-E245-1039C2D3391B}"/>
                </a:ext>
              </a:extLst>
            </p:cNvPr>
            <p:cNvSpPr/>
            <p:nvPr/>
          </p:nvSpPr>
          <p:spPr>
            <a:xfrm>
              <a:off x="4616245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23" name="Object146">
              <a:extLst>
                <a:ext uri="{FF2B5EF4-FFF2-40B4-BE49-F238E27FC236}">
                  <a16:creationId xmlns:a16="http://schemas.microsoft.com/office/drawing/2014/main" id="{F6F69F52-988A-713D-F48B-B4539E7D1A94}"/>
                </a:ext>
              </a:extLst>
            </p:cNvPr>
            <p:cNvSpPr/>
            <p:nvPr/>
          </p:nvSpPr>
          <p:spPr>
            <a:xfrm>
              <a:off x="4940710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424" name="Object147">
              <a:extLst>
                <a:ext uri="{FF2B5EF4-FFF2-40B4-BE49-F238E27FC236}">
                  <a16:creationId xmlns:a16="http://schemas.microsoft.com/office/drawing/2014/main" id="{DE8348D8-4B48-52C1-E30F-E928389A0C09}"/>
                </a:ext>
              </a:extLst>
            </p:cNvPr>
            <p:cNvSpPr/>
            <p:nvPr/>
          </p:nvSpPr>
          <p:spPr>
            <a:xfrm>
              <a:off x="4940710" y="4383221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425" name="Object148">
              <a:extLst>
                <a:ext uri="{FF2B5EF4-FFF2-40B4-BE49-F238E27FC236}">
                  <a16:creationId xmlns:a16="http://schemas.microsoft.com/office/drawing/2014/main" id="{A519DA0A-0457-BE60-83A3-8E4C7BA13158}"/>
                </a:ext>
              </a:extLst>
            </p:cNvPr>
            <p:cNvSpPr/>
            <p:nvPr/>
          </p:nvSpPr>
          <p:spPr>
            <a:xfrm>
              <a:off x="5102942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26" name="Object149">
              <a:extLst>
                <a:ext uri="{FF2B5EF4-FFF2-40B4-BE49-F238E27FC236}">
                  <a16:creationId xmlns:a16="http://schemas.microsoft.com/office/drawing/2014/main" id="{C46B0682-D86B-D2B0-B957-BDD3DE101BF6}"/>
                </a:ext>
              </a:extLst>
            </p:cNvPr>
            <p:cNvSpPr/>
            <p:nvPr/>
          </p:nvSpPr>
          <p:spPr>
            <a:xfrm>
              <a:off x="5265174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27" name="Object150">
              <a:extLst>
                <a:ext uri="{FF2B5EF4-FFF2-40B4-BE49-F238E27FC236}">
                  <a16:creationId xmlns:a16="http://schemas.microsoft.com/office/drawing/2014/main" id="{E935F403-9D5E-5C07-028E-0F47528BDFD7}"/>
                </a:ext>
              </a:extLst>
            </p:cNvPr>
            <p:cNvSpPr/>
            <p:nvPr/>
          </p:nvSpPr>
          <p:spPr>
            <a:xfrm>
              <a:off x="5427406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28" name="Object151">
              <a:extLst>
                <a:ext uri="{FF2B5EF4-FFF2-40B4-BE49-F238E27FC236}">
                  <a16:creationId xmlns:a16="http://schemas.microsoft.com/office/drawing/2014/main" id="{86D3B9AD-E0A5-5EF3-80F8-FE8401008E04}"/>
                </a:ext>
              </a:extLst>
            </p:cNvPr>
            <p:cNvSpPr/>
            <p:nvPr/>
          </p:nvSpPr>
          <p:spPr>
            <a:xfrm>
              <a:off x="5589639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29" name="Object152">
              <a:extLst>
                <a:ext uri="{FF2B5EF4-FFF2-40B4-BE49-F238E27FC236}">
                  <a16:creationId xmlns:a16="http://schemas.microsoft.com/office/drawing/2014/main" id="{33C440F8-C394-D01F-665B-B9D46B46110E}"/>
                </a:ext>
              </a:extLst>
            </p:cNvPr>
            <p:cNvSpPr/>
            <p:nvPr/>
          </p:nvSpPr>
          <p:spPr>
            <a:xfrm>
              <a:off x="5751871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30" name="Object153">
              <a:extLst>
                <a:ext uri="{FF2B5EF4-FFF2-40B4-BE49-F238E27FC236}">
                  <a16:creationId xmlns:a16="http://schemas.microsoft.com/office/drawing/2014/main" id="{3645E5B7-C07C-ED84-8015-376D81CD9763}"/>
                </a:ext>
              </a:extLst>
            </p:cNvPr>
            <p:cNvSpPr/>
            <p:nvPr/>
          </p:nvSpPr>
          <p:spPr>
            <a:xfrm>
              <a:off x="5914103" y="438322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31" name="Object154">
              <a:extLst>
                <a:ext uri="{FF2B5EF4-FFF2-40B4-BE49-F238E27FC236}">
                  <a16:creationId xmlns:a16="http://schemas.microsoft.com/office/drawing/2014/main" id="{075D7760-2EF9-900F-4C84-2EBD8905FE63}"/>
                </a:ext>
              </a:extLst>
            </p:cNvPr>
            <p:cNvSpPr/>
            <p:nvPr/>
          </p:nvSpPr>
          <p:spPr>
            <a:xfrm>
              <a:off x="1371600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32" name="Object155">
              <a:extLst>
                <a:ext uri="{FF2B5EF4-FFF2-40B4-BE49-F238E27FC236}">
                  <a16:creationId xmlns:a16="http://schemas.microsoft.com/office/drawing/2014/main" id="{AB5173C2-F165-2178-E0A1-1BA30C5A3E86}"/>
                </a:ext>
              </a:extLst>
            </p:cNvPr>
            <p:cNvSpPr/>
            <p:nvPr/>
          </p:nvSpPr>
          <p:spPr>
            <a:xfrm>
              <a:off x="2182761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33" name="Object156">
              <a:extLst>
                <a:ext uri="{FF2B5EF4-FFF2-40B4-BE49-F238E27FC236}">
                  <a16:creationId xmlns:a16="http://schemas.microsoft.com/office/drawing/2014/main" id="{25F3DCA9-BF79-A9AA-2C0F-3EEEA881AC86}"/>
                </a:ext>
              </a:extLst>
            </p:cNvPr>
            <p:cNvSpPr/>
            <p:nvPr/>
          </p:nvSpPr>
          <p:spPr>
            <a:xfrm>
              <a:off x="2669458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434" name="Object157">
              <a:extLst>
                <a:ext uri="{FF2B5EF4-FFF2-40B4-BE49-F238E27FC236}">
                  <a16:creationId xmlns:a16="http://schemas.microsoft.com/office/drawing/2014/main" id="{63323904-4533-73DB-FC46-0A377014444C}"/>
                </a:ext>
              </a:extLst>
            </p:cNvPr>
            <p:cNvSpPr/>
            <p:nvPr/>
          </p:nvSpPr>
          <p:spPr>
            <a:xfrm>
              <a:off x="2669458" y="4545453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435" name="Object158">
              <a:extLst>
                <a:ext uri="{FF2B5EF4-FFF2-40B4-BE49-F238E27FC236}">
                  <a16:creationId xmlns:a16="http://schemas.microsoft.com/office/drawing/2014/main" id="{AD5ED5C7-38D9-F2BD-C99A-487980113284}"/>
                </a:ext>
              </a:extLst>
            </p:cNvPr>
            <p:cNvSpPr/>
            <p:nvPr/>
          </p:nvSpPr>
          <p:spPr>
            <a:xfrm>
              <a:off x="2831690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36" name="Object159">
              <a:extLst>
                <a:ext uri="{FF2B5EF4-FFF2-40B4-BE49-F238E27FC236}">
                  <a16:creationId xmlns:a16="http://schemas.microsoft.com/office/drawing/2014/main" id="{28574C33-DE96-76BF-8955-82D334D04F82}"/>
                </a:ext>
              </a:extLst>
            </p:cNvPr>
            <p:cNvSpPr/>
            <p:nvPr/>
          </p:nvSpPr>
          <p:spPr>
            <a:xfrm>
              <a:off x="2993923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37" name="Object160">
              <a:extLst>
                <a:ext uri="{FF2B5EF4-FFF2-40B4-BE49-F238E27FC236}">
                  <a16:creationId xmlns:a16="http://schemas.microsoft.com/office/drawing/2014/main" id="{8BD345A8-5DDD-B993-4445-53CF3A9285EC}"/>
                </a:ext>
              </a:extLst>
            </p:cNvPr>
            <p:cNvSpPr/>
            <p:nvPr/>
          </p:nvSpPr>
          <p:spPr>
            <a:xfrm>
              <a:off x="3156155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38" name="Object161">
              <a:extLst>
                <a:ext uri="{FF2B5EF4-FFF2-40B4-BE49-F238E27FC236}">
                  <a16:creationId xmlns:a16="http://schemas.microsoft.com/office/drawing/2014/main" id="{B1F41A52-1ADB-BEED-E20B-3977598241E8}"/>
                </a:ext>
              </a:extLst>
            </p:cNvPr>
            <p:cNvSpPr/>
            <p:nvPr/>
          </p:nvSpPr>
          <p:spPr>
            <a:xfrm>
              <a:off x="3318387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39" name="Object162">
              <a:extLst>
                <a:ext uri="{FF2B5EF4-FFF2-40B4-BE49-F238E27FC236}">
                  <a16:creationId xmlns:a16="http://schemas.microsoft.com/office/drawing/2014/main" id="{ED045462-68AF-FF47-4E28-3900132429B2}"/>
                </a:ext>
              </a:extLst>
            </p:cNvPr>
            <p:cNvSpPr/>
            <p:nvPr/>
          </p:nvSpPr>
          <p:spPr>
            <a:xfrm>
              <a:off x="3480619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40" name="Object163">
              <a:extLst>
                <a:ext uri="{FF2B5EF4-FFF2-40B4-BE49-F238E27FC236}">
                  <a16:creationId xmlns:a16="http://schemas.microsoft.com/office/drawing/2014/main" id="{EF4A44E1-33F6-E7F1-D2C3-71763A06F26D}"/>
                </a:ext>
              </a:extLst>
            </p:cNvPr>
            <p:cNvSpPr/>
            <p:nvPr/>
          </p:nvSpPr>
          <p:spPr>
            <a:xfrm>
              <a:off x="3642852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41" name="Object164">
              <a:extLst>
                <a:ext uri="{FF2B5EF4-FFF2-40B4-BE49-F238E27FC236}">
                  <a16:creationId xmlns:a16="http://schemas.microsoft.com/office/drawing/2014/main" id="{0C88F4D3-1599-28DF-539A-195E43891AD8}"/>
                </a:ext>
              </a:extLst>
            </p:cNvPr>
            <p:cNvSpPr/>
            <p:nvPr/>
          </p:nvSpPr>
          <p:spPr>
            <a:xfrm>
              <a:off x="3805084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42" name="Object165">
              <a:extLst>
                <a:ext uri="{FF2B5EF4-FFF2-40B4-BE49-F238E27FC236}">
                  <a16:creationId xmlns:a16="http://schemas.microsoft.com/office/drawing/2014/main" id="{C8F1E08E-A58A-7CA9-42A8-114934128D63}"/>
                </a:ext>
              </a:extLst>
            </p:cNvPr>
            <p:cNvSpPr/>
            <p:nvPr/>
          </p:nvSpPr>
          <p:spPr>
            <a:xfrm>
              <a:off x="4129548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43" name="Object166">
              <a:extLst>
                <a:ext uri="{FF2B5EF4-FFF2-40B4-BE49-F238E27FC236}">
                  <a16:creationId xmlns:a16="http://schemas.microsoft.com/office/drawing/2014/main" id="{408E6C04-82B4-1580-C9E1-04212072CC36}"/>
                </a:ext>
              </a:extLst>
            </p:cNvPr>
            <p:cNvSpPr/>
            <p:nvPr/>
          </p:nvSpPr>
          <p:spPr>
            <a:xfrm>
              <a:off x="4616245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44" name="Object167">
              <a:extLst>
                <a:ext uri="{FF2B5EF4-FFF2-40B4-BE49-F238E27FC236}">
                  <a16:creationId xmlns:a16="http://schemas.microsoft.com/office/drawing/2014/main" id="{5D7AF1F2-5C66-D57F-33E0-BC767003AFBE}"/>
                </a:ext>
              </a:extLst>
            </p:cNvPr>
            <p:cNvSpPr/>
            <p:nvPr/>
          </p:nvSpPr>
          <p:spPr>
            <a:xfrm>
              <a:off x="5102942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45" name="Object168">
              <a:extLst>
                <a:ext uri="{FF2B5EF4-FFF2-40B4-BE49-F238E27FC236}">
                  <a16:creationId xmlns:a16="http://schemas.microsoft.com/office/drawing/2014/main" id="{85FB3BFC-7120-2AE3-2CDB-DF6283CD6A22}"/>
                </a:ext>
              </a:extLst>
            </p:cNvPr>
            <p:cNvSpPr/>
            <p:nvPr/>
          </p:nvSpPr>
          <p:spPr>
            <a:xfrm>
              <a:off x="5751871" y="454545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46" name="Object169">
              <a:extLst>
                <a:ext uri="{FF2B5EF4-FFF2-40B4-BE49-F238E27FC236}">
                  <a16:creationId xmlns:a16="http://schemas.microsoft.com/office/drawing/2014/main" id="{62933452-07C2-6F91-2FC6-D3FEC0734B08}"/>
                </a:ext>
              </a:extLst>
            </p:cNvPr>
            <p:cNvSpPr/>
            <p:nvPr/>
          </p:nvSpPr>
          <p:spPr>
            <a:xfrm>
              <a:off x="1533832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447" name="Object170">
              <a:extLst>
                <a:ext uri="{FF2B5EF4-FFF2-40B4-BE49-F238E27FC236}">
                  <a16:creationId xmlns:a16="http://schemas.microsoft.com/office/drawing/2014/main" id="{7839146B-22AB-CAEF-B965-1CFED702274B}"/>
                </a:ext>
              </a:extLst>
            </p:cNvPr>
            <p:cNvSpPr/>
            <p:nvPr/>
          </p:nvSpPr>
          <p:spPr>
            <a:xfrm>
              <a:off x="1533832" y="4707685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448" name="Object171">
              <a:extLst>
                <a:ext uri="{FF2B5EF4-FFF2-40B4-BE49-F238E27FC236}">
                  <a16:creationId xmlns:a16="http://schemas.microsoft.com/office/drawing/2014/main" id="{39D352EC-1B2F-CF33-D18E-933A77287768}"/>
                </a:ext>
              </a:extLst>
            </p:cNvPr>
            <p:cNvSpPr/>
            <p:nvPr/>
          </p:nvSpPr>
          <p:spPr>
            <a:xfrm>
              <a:off x="1696065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49" name="Object172">
              <a:extLst>
                <a:ext uri="{FF2B5EF4-FFF2-40B4-BE49-F238E27FC236}">
                  <a16:creationId xmlns:a16="http://schemas.microsoft.com/office/drawing/2014/main" id="{84CACD75-6A9F-3384-EC9D-99B871FAC298}"/>
                </a:ext>
              </a:extLst>
            </p:cNvPr>
            <p:cNvSpPr/>
            <p:nvPr/>
          </p:nvSpPr>
          <p:spPr>
            <a:xfrm>
              <a:off x="1858297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50" name="Object173">
              <a:extLst>
                <a:ext uri="{FF2B5EF4-FFF2-40B4-BE49-F238E27FC236}">
                  <a16:creationId xmlns:a16="http://schemas.microsoft.com/office/drawing/2014/main" id="{86FE41D3-03D0-723B-ED21-E0B487CFBDB9}"/>
                </a:ext>
              </a:extLst>
            </p:cNvPr>
            <p:cNvSpPr/>
            <p:nvPr/>
          </p:nvSpPr>
          <p:spPr>
            <a:xfrm>
              <a:off x="2020529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51" name="Object174">
              <a:extLst>
                <a:ext uri="{FF2B5EF4-FFF2-40B4-BE49-F238E27FC236}">
                  <a16:creationId xmlns:a16="http://schemas.microsoft.com/office/drawing/2014/main" id="{C728BB7C-0302-6B75-299E-627A7B257A75}"/>
                </a:ext>
              </a:extLst>
            </p:cNvPr>
            <p:cNvSpPr/>
            <p:nvPr/>
          </p:nvSpPr>
          <p:spPr>
            <a:xfrm>
              <a:off x="2182761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52" name="Object175">
              <a:extLst>
                <a:ext uri="{FF2B5EF4-FFF2-40B4-BE49-F238E27FC236}">
                  <a16:creationId xmlns:a16="http://schemas.microsoft.com/office/drawing/2014/main" id="{AF1E0E2D-C3E9-7D1C-7E9D-75CEC6A60729}"/>
                </a:ext>
              </a:extLst>
            </p:cNvPr>
            <p:cNvSpPr/>
            <p:nvPr/>
          </p:nvSpPr>
          <p:spPr>
            <a:xfrm>
              <a:off x="2344994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53" name="Object176">
              <a:extLst>
                <a:ext uri="{FF2B5EF4-FFF2-40B4-BE49-F238E27FC236}">
                  <a16:creationId xmlns:a16="http://schemas.microsoft.com/office/drawing/2014/main" id="{9C728423-F15B-75F0-A2A8-4F5D995C0367}"/>
                </a:ext>
              </a:extLst>
            </p:cNvPr>
            <p:cNvSpPr/>
            <p:nvPr/>
          </p:nvSpPr>
          <p:spPr>
            <a:xfrm>
              <a:off x="2669458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54" name="Object177">
              <a:extLst>
                <a:ext uri="{FF2B5EF4-FFF2-40B4-BE49-F238E27FC236}">
                  <a16:creationId xmlns:a16="http://schemas.microsoft.com/office/drawing/2014/main" id="{3710697A-D653-224C-56BF-B52CB4903CB4}"/>
                </a:ext>
              </a:extLst>
            </p:cNvPr>
            <p:cNvSpPr/>
            <p:nvPr/>
          </p:nvSpPr>
          <p:spPr>
            <a:xfrm>
              <a:off x="3642852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55" name="Object178">
              <a:extLst>
                <a:ext uri="{FF2B5EF4-FFF2-40B4-BE49-F238E27FC236}">
                  <a16:creationId xmlns:a16="http://schemas.microsoft.com/office/drawing/2014/main" id="{519E6400-7AE9-B097-8BBF-5463969E582F}"/>
                </a:ext>
              </a:extLst>
            </p:cNvPr>
            <p:cNvSpPr/>
            <p:nvPr/>
          </p:nvSpPr>
          <p:spPr>
            <a:xfrm>
              <a:off x="4129548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56" name="Object179">
              <a:extLst>
                <a:ext uri="{FF2B5EF4-FFF2-40B4-BE49-F238E27FC236}">
                  <a16:creationId xmlns:a16="http://schemas.microsoft.com/office/drawing/2014/main" id="{AAC128AE-7240-8E5C-2BFF-A86AB370A322}"/>
                </a:ext>
              </a:extLst>
            </p:cNvPr>
            <p:cNvSpPr/>
            <p:nvPr/>
          </p:nvSpPr>
          <p:spPr>
            <a:xfrm>
              <a:off x="4616245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57" name="Object180">
              <a:extLst>
                <a:ext uri="{FF2B5EF4-FFF2-40B4-BE49-F238E27FC236}">
                  <a16:creationId xmlns:a16="http://schemas.microsoft.com/office/drawing/2014/main" id="{57256489-5E8D-081A-47D0-6BDBD4FA0A00}"/>
                </a:ext>
              </a:extLst>
            </p:cNvPr>
            <p:cNvSpPr/>
            <p:nvPr/>
          </p:nvSpPr>
          <p:spPr>
            <a:xfrm>
              <a:off x="4940710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458" name="Object181">
              <a:extLst>
                <a:ext uri="{FF2B5EF4-FFF2-40B4-BE49-F238E27FC236}">
                  <a16:creationId xmlns:a16="http://schemas.microsoft.com/office/drawing/2014/main" id="{79A6E0CC-E85B-AA73-A74E-1AA7DC3D8373}"/>
                </a:ext>
              </a:extLst>
            </p:cNvPr>
            <p:cNvSpPr/>
            <p:nvPr/>
          </p:nvSpPr>
          <p:spPr>
            <a:xfrm>
              <a:off x="4940710" y="4707685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459" name="Object182">
              <a:extLst>
                <a:ext uri="{FF2B5EF4-FFF2-40B4-BE49-F238E27FC236}">
                  <a16:creationId xmlns:a16="http://schemas.microsoft.com/office/drawing/2014/main" id="{0AF474FD-88A8-3BB5-A439-0A1345864C95}"/>
                </a:ext>
              </a:extLst>
            </p:cNvPr>
            <p:cNvSpPr/>
            <p:nvPr/>
          </p:nvSpPr>
          <p:spPr>
            <a:xfrm>
              <a:off x="5102942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60" name="Object183">
              <a:extLst>
                <a:ext uri="{FF2B5EF4-FFF2-40B4-BE49-F238E27FC236}">
                  <a16:creationId xmlns:a16="http://schemas.microsoft.com/office/drawing/2014/main" id="{BABB3607-9FD2-A4DD-9C88-B37E2CD204E1}"/>
                </a:ext>
              </a:extLst>
            </p:cNvPr>
            <p:cNvSpPr/>
            <p:nvPr/>
          </p:nvSpPr>
          <p:spPr>
            <a:xfrm>
              <a:off x="5265174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61" name="Object184">
              <a:extLst>
                <a:ext uri="{FF2B5EF4-FFF2-40B4-BE49-F238E27FC236}">
                  <a16:creationId xmlns:a16="http://schemas.microsoft.com/office/drawing/2014/main" id="{CEB77EDA-D9B4-4552-9C1B-7CDACF798954}"/>
                </a:ext>
              </a:extLst>
            </p:cNvPr>
            <p:cNvSpPr/>
            <p:nvPr/>
          </p:nvSpPr>
          <p:spPr>
            <a:xfrm>
              <a:off x="5427406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62" name="Object185">
              <a:extLst>
                <a:ext uri="{FF2B5EF4-FFF2-40B4-BE49-F238E27FC236}">
                  <a16:creationId xmlns:a16="http://schemas.microsoft.com/office/drawing/2014/main" id="{4B9B154F-A6A5-99BB-A1EB-CE9A0813CE10}"/>
                </a:ext>
              </a:extLst>
            </p:cNvPr>
            <p:cNvSpPr/>
            <p:nvPr/>
          </p:nvSpPr>
          <p:spPr>
            <a:xfrm>
              <a:off x="5589639" y="470768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63" name="Object186">
              <a:extLst>
                <a:ext uri="{FF2B5EF4-FFF2-40B4-BE49-F238E27FC236}">
                  <a16:creationId xmlns:a16="http://schemas.microsoft.com/office/drawing/2014/main" id="{4947519B-EF0A-54A7-DA89-448F243E8D35}"/>
                </a:ext>
              </a:extLst>
            </p:cNvPr>
            <p:cNvSpPr/>
            <p:nvPr/>
          </p:nvSpPr>
          <p:spPr>
            <a:xfrm>
              <a:off x="2669458" y="486991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64" name="Object187">
              <a:extLst>
                <a:ext uri="{FF2B5EF4-FFF2-40B4-BE49-F238E27FC236}">
                  <a16:creationId xmlns:a16="http://schemas.microsoft.com/office/drawing/2014/main" id="{45BEDDFA-35AF-FF62-DF61-8B8E5791A078}"/>
                </a:ext>
              </a:extLst>
            </p:cNvPr>
            <p:cNvSpPr/>
            <p:nvPr/>
          </p:nvSpPr>
          <p:spPr>
            <a:xfrm>
              <a:off x="3642852" y="486991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65" name="Object188">
              <a:extLst>
                <a:ext uri="{FF2B5EF4-FFF2-40B4-BE49-F238E27FC236}">
                  <a16:creationId xmlns:a16="http://schemas.microsoft.com/office/drawing/2014/main" id="{F8B67D10-DDAC-80F7-707C-1F6917290745}"/>
                </a:ext>
              </a:extLst>
            </p:cNvPr>
            <p:cNvSpPr/>
            <p:nvPr/>
          </p:nvSpPr>
          <p:spPr>
            <a:xfrm>
              <a:off x="4129548" y="486991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66" name="Object189">
              <a:extLst>
                <a:ext uri="{FF2B5EF4-FFF2-40B4-BE49-F238E27FC236}">
                  <a16:creationId xmlns:a16="http://schemas.microsoft.com/office/drawing/2014/main" id="{010F8F53-BFE2-BA77-25B5-5A7B0A7FBFCB}"/>
                </a:ext>
              </a:extLst>
            </p:cNvPr>
            <p:cNvSpPr/>
            <p:nvPr/>
          </p:nvSpPr>
          <p:spPr>
            <a:xfrm>
              <a:off x="4616245" y="486991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67" name="Object190">
              <a:extLst>
                <a:ext uri="{FF2B5EF4-FFF2-40B4-BE49-F238E27FC236}">
                  <a16:creationId xmlns:a16="http://schemas.microsoft.com/office/drawing/2014/main" id="{78CB9A51-9AFD-BA40-3FA6-CC363E581E1B}"/>
                </a:ext>
              </a:extLst>
            </p:cNvPr>
            <p:cNvSpPr/>
            <p:nvPr/>
          </p:nvSpPr>
          <p:spPr>
            <a:xfrm>
              <a:off x="5102942" y="4869917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68" name="Object191">
              <a:extLst>
                <a:ext uri="{FF2B5EF4-FFF2-40B4-BE49-F238E27FC236}">
                  <a16:creationId xmlns:a16="http://schemas.microsoft.com/office/drawing/2014/main" id="{73B510F7-6F4F-D551-B9C3-BCBF148FDF43}"/>
                </a:ext>
              </a:extLst>
            </p:cNvPr>
            <p:cNvSpPr/>
            <p:nvPr/>
          </p:nvSpPr>
          <p:spPr>
            <a:xfrm>
              <a:off x="2020529" y="503215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469" name="Object192">
              <a:extLst>
                <a:ext uri="{FF2B5EF4-FFF2-40B4-BE49-F238E27FC236}">
                  <a16:creationId xmlns:a16="http://schemas.microsoft.com/office/drawing/2014/main" id="{B5ADA7FD-9195-2C07-C41A-8BFDD3D3669B}"/>
                </a:ext>
              </a:extLst>
            </p:cNvPr>
            <p:cNvSpPr/>
            <p:nvPr/>
          </p:nvSpPr>
          <p:spPr>
            <a:xfrm>
              <a:off x="2020529" y="5032150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470" name="Object193">
              <a:extLst>
                <a:ext uri="{FF2B5EF4-FFF2-40B4-BE49-F238E27FC236}">
                  <a16:creationId xmlns:a16="http://schemas.microsoft.com/office/drawing/2014/main" id="{9AB05B23-7648-B4EE-2F8B-684152F70E8B}"/>
                </a:ext>
              </a:extLst>
            </p:cNvPr>
            <p:cNvSpPr/>
            <p:nvPr/>
          </p:nvSpPr>
          <p:spPr>
            <a:xfrm>
              <a:off x="2182761" y="503215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71" name="Object194">
              <a:extLst>
                <a:ext uri="{FF2B5EF4-FFF2-40B4-BE49-F238E27FC236}">
                  <a16:creationId xmlns:a16="http://schemas.microsoft.com/office/drawing/2014/main" id="{A98D5609-4889-3417-02B7-B813978D6244}"/>
                </a:ext>
              </a:extLst>
            </p:cNvPr>
            <p:cNvSpPr/>
            <p:nvPr/>
          </p:nvSpPr>
          <p:spPr>
            <a:xfrm>
              <a:off x="2344994" y="503215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72" name="Object195">
              <a:extLst>
                <a:ext uri="{FF2B5EF4-FFF2-40B4-BE49-F238E27FC236}">
                  <a16:creationId xmlns:a16="http://schemas.microsoft.com/office/drawing/2014/main" id="{7AACA572-20D5-C739-F87B-18AA2408ECFB}"/>
                </a:ext>
              </a:extLst>
            </p:cNvPr>
            <p:cNvSpPr/>
            <p:nvPr/>
          </p:nvSpPr>
          <p:spPr>
            <a:xfrm>
              <a:off x="2507226" y="503215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73" name="Object196">
              <a:extLst>
                <a:ext uri="{FF2B5EF4-FFF2-40B4-BE49-F238E27FC236}">
                  <a16:creationId xmlns:a16="http://schemas.microsoft.com/office/drawing/2014/main" id="{38744632-9745-22FA-6E27-EEE6710A013A}"/>
                </a:ext>
              </a:extLst>
            </p:cNvPr>
            <p:cNvSpPr/>
            <p:nvPr/>
          </p:nvSpPr>
          <p:spPr>
            <a:xfrm>
              <a:off x="2669458" y="503215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74" name="Object197">
              <a:extLst>
                <a:ext uri="{FF2B5EF4-FFF2-40B4-BE49-F238E27FC236}">
                  <a16:creationId xmlns:a16="http://schemas.microsoft.com/office/drawing/2014/main" id="{C73B37FA-5E54-A340-4472-3A801DBB6429}"/>
                </a:ext>
              </a:extLst>
            </p:cNvPr>
            <p:cNvSpPr/>
            <p:nvPr/>
          </p:nvSpPr>
          <p:spPr>
            <a:xfrm>
              <a:off x="2831690" y="503215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75" name="Object198">
              <a:extLst>
                <a:ext uri="{FF2B5EF4-FFF2-40B4-BE49-F238E27FC236}">
                  <a16:creationId xmlns:a16="http://schemas.microsoft.com/office/drawing/2014/main" id="{F499DA7E-7523-84F3-9228-A14E51FB92C5}"/>
                </a:ext>
              </a:extLst>
            </p:cNvPr>
            <p:cNvSpPr/>
            <p:nvPr/>
          </p:nvSpPr>
          <p:spPr>
            <a:xfrm>
              <a:off x="2993923" y="503215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476" name="Object199">
              <a:extLst>
                <a:ext uri="{FF2B5EF4-FFF2-40B4-BE49-F238E27FC236}">
                  <a16:creationId xmlns:a16="http://schemas.microsoft.com/office/drawing/2014/main" id="{F52F0C4E-D31A-0813-FE33-D6F8D9D6540C}"/>
                </a:ext>
              </a:extLst>
            </p:cNvPr>
            <p:cNvSpPr/>
            <p:nvPr/>
          </p:nvSpPr>
          <p:spPr>
            <a:xfrm>
              <a:off x="2993923" y="5032150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477" name="Object200">
              <a:extLst>
                <a:ext uri="{FF2B5EF4-FFF2-40B4-BE49-F238E27FC236}">
                  <a16:creationId xmlns:a16="http://schemas.microsoft.com/office/drawing/2014/main" id="{264A39D1-BC36-0446-A0EB-566BC72CC50E}"/>
                </a:ext>
              </a:extLst>
            </p:cNvPr>
            <p:cNvSpPr/>
            <p:nvPr/>
          </p:nvSpPr>
          <p:spPr>
            <a:xfrm>
              <a:off x="3642852" y="503215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78" name="Object201">
              <a:extLst>
                <a:ext uri="{FF2B5EF4-FFF2-40B4-BE49-F238E27FC236}">
                  <a16:creationId xmlns:a16="http://schemas.microsoft.com/office/drawing/2014/main" id="{0347E45F-2CB7-95B8-2360-527DF628CC65}"/>
                </a:ext>
              </a:extLst>
            </p:cNvPr>
            <p:cNvSpPr/>
            <p:nvPr/>
          </p:nvSpPr>
          <p:spPr>
            <a:xfrm>
              <a:off x="4616245" y="503215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79" name="Object202">
              <a:extLst>
                <a:ext uri="{FF2B5EF4-FFF2-40B4-BE49-F238E27FC236}">
                  <a16:creationId xmlns:a16="http://schemas.microsoft.com/office/drawing/2014/main" id="{DE2FD3B3-43BD-0FC5-C1A4-3E130133BB1F}"/>
                </a:ext>
              </a:extLst>
            </p:cNvPr>
            <p:cNvSpPr/>
            <p:nvPr/>
          </p:nvSpPr>
          <p:spPr>
            <a:xfrm>
              <a:off x="5102942" y="503215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80" name="Object203">
              <a:extLst>
                <a:ext uri="{FF2B5EF4-FFF2-40B4-BE49-F238E27FC236}">
                  <a16:creationId xmlns:a16="http://schemas.microsoft.com/office/drawing/2014/main" id="{917F7AB4-5326-54AB-17A7-BB9F823DF835}"/>
                </a:ext>
              </a:extLst>
            </p:cNvPr>
            <p:cNvSpPr/>
            <p:nvPr/>
          </p:nvSpPr>
          <p:spPr>
            <a:xfrm>
              <a:off x="5589639" y="5032150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481" name="Object204">
              <a:extLst>
                <a:ext uri="{FF2B5EF4-FFF2-40B4-BE49-F238E27FC236}">
                  <a16:creationId xmlns:a16="http://schemas.microsoft.com/office/drawing/2014/main" id="{695ED0E0-8A3B-AD7A-4655-95F5140EC6CD}"/>
                </a:ext>
              </a:extLst>
            </p:cNvPr>
            <p:cNvSpPr/>
            <p:nvPr/>
          </p:nvSpPr>
          <p:spPr>
            <a:xfrm>
              <a:off x="5589639" y="5032150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482" name="Object205">
              <a:extLst>
                <a:ext uri="{FF2B5EF4-FFF2-40B4-BE49-F238E27FC236}">
                  <a16:creationId xmlns:a16="http://schemas.microsoft.com/office/drawing/2014/main" id="{70B2A556-05F3-720C-F520-B298A772A8A6}"/>
                </a:ext>
              </a:extLst>
            </p:cNvPr>
            <p:cNvSpPr/>
            <p:nvPr/>
          </p:nvSpPr>
          <p:spPr>
            <a:xfrm>
              <a:off x="2020529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83" name="Object206">
              <a:extLst>
                <a:ext uri="{FF2B5EF4-FFF2-40B4-BE49-F238E27FC236}">
                  <a16:creationId xmlns:a16="http://schemas.microsoft.com/office/drawing/2014/main" id="{F28D722B-F498-D784-07D0-366C383BEC10}"/>
                </a:ext>
              </a:extLst>
            </p:cNvPr>
            <p:cNvSpPr/>
            <p:nvPr/>
          </p:nvSpPr>
          <p:spPr>
            <a:xfrm>
              <a:off x="2669458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84" name="Object207">
              <a:extLst>
                <a:ext uri="{FF2B5EF4-FFF2-40B4-BE49-F238E27FC236}">
                  <a16:creationId xmlns:a16="http://schemas.microsoft.com/office/drawing/2014/main" id="{668919E7-CC16-723E-CFE1-8A769C918F66}"/>
                </a:ext>
              </a:extLst>
            </p:cNvPr>
            <p:cNvSpPr/>
            <p:nvPr/>
          </p:nvSpPr>
          <p:spPr>
            <a:xfrm>
              <a:off x="2993923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85" name="Object208">
              <a:extLst>
                <a:ext uri="{FF2B5EF4-FFF2-40B4-BE49-F238E27FC236}">
                  <a16:creationId xmlns:a16="http://schemas.microsoft.com/office/drawing/2014/main" id="{7394EED1-40F8-DE78-E71C-756FAAD9048E}"/>
                </a:ext>
              </a:extLst>
            </p:cNvPr>
            <p:cNvSpPr/>
            <p:nvPr/>
          </p:nvSpPr>
          <p:spPr>
            <a:xfrm>
              <a:off x="3642852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86" name="Object209">
              <a:extLst>
                <a:ext uri="{FF2B5EF4-FFF2-40B4-BE49-F238E27FC236}">
                  <a16:creationId xmlns:a16="http://schemas.microsoft.com/office/drawing/2014/main" id="{2E68CC5B-9D37-3CAA-1517-0BB302195576}"/>
                </a:ext>
              </a:extLst>
            </p:cNvPr>
            <p:cNvSpPr/>
            <p:nvPr/>
          </p:nvSpPr>
          <p:spPr>
            <a:xfrm>
              <a:off x="4454013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487" name="Object210">
              <a:extLst>
                <a:ext uri="{FF2B5EF4-FFF2-40B4-BE49-F238E27FC236}">
                  <a16:creationId xmlns:a16="http://schemas.microsoft.com/office/drawing/2014/main" id="{38A4BF80-8DC6-5899-92CA-FBE0BF3A665B}"/>
                </a:ext>
              </a:extLst>
            </p:cNvPr>
            <p:cNvSpPr/>
            <p:nvPr/>
          </p:nvSpPr>
          <p:spPr>
            <a:xfrm>
              <a:off x="4454013" y="5194382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488" name="Object211">
              <a:extLst>
                <a:ext uri="{FF2B5EF4-FFF2-40B4-BE49-F238E27FC236}">
                  <a16:creationId xmlns:a16="http://schemas.microsoft.com/office/drawing/2014/main" id="{3C4D0524-5D0E-E968-07F7-548CD8031A83}"/>
                </a:ext>
              </a:extLst>
            </p:cNvPr>
            <p:cNvSpPr/>
            <p:nvPr/>
          </p:nvSpPr>
          <p:spPr>
            <a:xfrm>
              <a:off x="4616245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89" name="Object212">
              <a:extLst>
                <a:ext uri="{FF2B5EF4-FFF2-40B4-BE49-F238E27FC236}">
                  <a16:creationId xmlns:a16="http://schemas.microsoft.com/office/drawing/2014/main" id="{CBD07203-A356-7B40-138E-16687ACAFDC9}"/>
                </a:ext>
              </a:extLst>
            </p:cNvPr>
            <p:cNvSpPr/>
            <p:nvPr/>
          </p:nvSpPr>
          <p:spPr>
            <a:xfrm>
              <a:off x="4778477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90" name="Object213">
              <a:extLst>
                <a:ext uri="{FF2B5EF4-FFF2-40B4-BE49-F238E27FC236}">
                  <a16:creationId xmlns:a16="http://schemas.microsoft.com/office/drawing/2014/main" id="{275C9948-4694-338D-457C-C14B98EC21E2}"/>
                </a:ext>
              </a:extLst>
            </p:cNvPr>
            <p:cNvSpPr/>
            <p:nvPr/>
          </p:nvSpPr>
          <p:spPr>
            <a:xfrm>
              <a:off x="4940710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91" name="Object214">
              <a:extLst>
                <a:ext uri="{FF2B5EF4-FFF2-40B4-BE49-F238E27FC236}">
                  <a16:creationId xmlns:a16="http://schemas.microsoft.com/office/drawing/2014/main" id="{A1670E36-F19A-5F92-3128-71412FB7269A}"/>
                </a:ext>
              </a:extLst>
            </p:cNvPr>
            <p:cNvSpPr/>
            <p:nvPr/>
          </p:nvSpPr>
          <p:spPr>
            <a:xfrm>
              <a:off x="5102942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92" name="Object215">
              <a:extLst>
                <a:ext uri="{FF2B5EF4-FFF2-40B4-BE49-F238E27FC236}">
                  <a16:creationId xmlns:a16="http://schemas.microsoft.com/office/drawing/2014/main" id="{BBF8B804-E2A6-BD90-E944-9F21B3796772}"/>
                </a:ext>
              </a:extLst>
            </p:cNvPr>
            <p:cNvSpPr/>
            <p:nvPr/>
          </p:nvSpPr>
          <p:spPr>
            <a:xfrm>
              <a:off x="5265174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93" name="Object216">
              <a:extLst>
                <a:ext uri="{FF2B5EF4-FFF2-40B4-BE49-F238E27FC236}">
                  <a16:creationId xmlns:a16="http://schemas.microsoft.com/office/drawing/2014/main" id="{58D56369-FAE5-D43E-CAF2-02B2DDCB32BC}"/>
                </a:ext>
              </a:extLst>
            </p:cNvPr>
            <p:cNvSpPr/>
            <p:nvPr/>
          </p:nvSpPr>
          <p:spPr>
            <a:xfrm>
              <a:off x="5427406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94" name="Object217">
              <a:extLst>
                <a:ext uri="{FF2B5EF4-FFF2-40B4-BE49-F238E27FC236}">
                  <a16:creationId xmlns:a16="http://schemas.microsoft.com/office/drawing/2014/main" id="{72FFD0DB-1B17-81A4-E01B-920925E35421}"/>
                </a:ext>
              </a:extLst>
            </p:cNvPr>
            <p:cNvSpPr/>
            <p:nvPr/>
          </p:nvSpPr>
          <p:spPr>
            <a:xfrm>
              <a:off x="5589639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95" name="Object218">
              <a:extLst>
                <a:ext uri="{FF2B5EF4-FFF2-40B4-BE49-F238E27FC236}">
                  <a16:creationId xmlns:a16="http://schemas.microsoft.com/office/drawing/2014/main" id="{8C31C5E2-4E7E-35B5-752E-5ED8B49E1EAA}"/>
                </a:ext>
              </a:extLst>
            </p:cNvPr>
            <p:cNvSpPr/>
            <p:nvPr/>
          </p:nvSpPr>
          <p:spPr>
            <a:xfrm>
              <a:off x="5751871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96" name="Object219">
              <a:extLst>
                <a:ext uri="{FF2B5EF4-FFF2-40B4-BE49-F238E27FC236}">
                  <a16:creationId xmlns:a16="http://schemas.microsoft.com/office/drawing/2014/main" id="{EF137DE7-E764-DF60-EFD9-D7E957E84011}"/>
                </a:ext>
              </a:extLst>
            </p:cNvPr>
            <p:cNvSpPr/>
            <p:nvPr/>
          </p:nvSpPr>
          <p:spPr>
            <a:xfrm>
              <a:off x="5914103" y="5194382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97" name="Object220">
              <a:extLst>
                <a:ext uri="{FF2B5EF4-FFF2-40B4-BE49-F238E27FC236}">
                  <a16:creationId xmlns:a16="http://schemas.microsoft.com/office/drawing/2014/main" id="{EC1CD2FA-0CA0-36BD-DE42-DE03D07EA8B8}"/>
                </a:ext>
              </a:extLst>
            </p:cNvPr>
            <p:cNvSpPr/>
            <p:nvPr/>
          </p:nvSpPr>
          <p:spPr>
            <a:xfrm>
              <a:off x="2020529" y="535661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98" name="Object221">
              <a:extLst>
                <a:ext uri="{FF2B5EF4-FFF2-40B4-BE49-F238E27FC236}">
                  <a16:creationId xmlns:a16="http://schemas.microsoft.com/office/drawing/2014/main" id="{F543DCD9-998B-EB9C-6A33-58A55F8695C2}"/>
                </a:ext>
              </a:extLst>
            </p:cNvPr>
            <p:cNvSpPr/>
            <p:nvPr/>
          </p:nvSpPr>
          <p:spPr>
            <a:xfrm>
              <a:off x="2993923" y="535661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499" name="Object222">
              <a:extLst>
                <a:ext uri="{FF2B5EF4-FFF2-40B4-BE49-F238E27FC236}">
                  <a16:creationId xmlns:a16="http://schemas.microsoft.com/office/drawing/2014/main" id="{B120CC57-ED60-4F43-785C-C70A0333726E}"/>
                </a:ext>
              </a:extLst>
            </p:cNvPr>
            <p:cNvSpPr/>
            <p:nvPr/>
          </p:nvSpPr>
          <p:spPr>
            <a:xfrm>
              <a:off x="4454013" y="535661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00" name="Object223">
              <a:extLst>
                <a:ext uri="{FF2B5EF4-FFF2-40B4-BE49-F238E27FC236}">
                  <a16:creationId xmlns:a16="http://schemas.microsoft.com/office/drawing/2014/main" id="{96E508A2-70E7-C438-8B59-9851EA0A989D}"/>
                </a:ext>
              </a:extLst>
            </p:cNvPr>
            <p:cNvSpPr/>
            <p:nvPr/>
          </p:nvSpPr>
          <p:spPr>
            <a:xfrm>
              <a:off x="5102942" y="535661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01" name="Object224">
              <a:extLst>
                <a:ext uri="{FF2B5EF4-FFF2-40B4-BE49-F238E27FC236}">
                  <a16:creationId xmlns:a16="http://schemas.microsoft.com/office/drawing/2014/main" id="{E1EC6061-89A8-4BCF-2EAA-123243D884AA}"/>
                </a:ext>
              </a:extLst>
            </p:cNvPr>
            <p:cNvSpPr/>
            <p:nvPr/>
          </p:nvSpPr>
          <p:spPr>
            <a:xfrm>
              <a:off x="5589639" y="5356614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02" name="Object225">
              <a:extLst>
                <a:ext uri="{FF2B5EF4-FFF2-40B4-BE49-F238E27FC236}">
                  <a16:creationId xmlns:a16="http://schemas.microsoft.com/office/drawing/2014/main" id="{861A74F1-C63A-8AAB-2EAC-A2340DA963AA}"/>
                </a:ext>
              </a:extLst>
            </p:cNvPr>
            <p:cNvSpPr/>
            <p:nvPr/>
          </p:nvSpPr>
          <p:spPr>
            <a:xfrm>
              <a:off x="2020529" y="551884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03" name="Object226">
              <a:extLst>
                <a:ext uri="{FF2B5EF4-FFF2-40B4-BE49-F238E27FC236}">
                  <a16:creationId xmlns:a16="http://schemas.microsoft.com/office/drawing/2014/main" id="{1877C9E4-C9B8-C964-6848-7384EA865A6E}"/>
                </a:ext>
              </a:extLst>
            </p:cNvPr>
            <p:cNvSpPr/>
            <p:nvPr/>
          </p:nvSpPr>
          <p:spPr>
            <a:xfrm>
              <a:off x="2993923" y="551884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04" name="Object227">
              <a:extLst>
                <a:ext uri="{FF2B5EF4-FFF2-40B4-BE49-F238E27FC236}">
                  <a16:creationId xmlns:a16="http://schemas.microsoft.com/office/drawing/2014/main" id="{26BE3685-2A2F-6508-13C3-AC3B312F6C80}"/>
                </a:ext>
              </a:extLst>
            </p:cNvPr>
            <p:cNvSpPr/>
            <p:nvPr/>
          </p:nvSpPr>
          <p:spPr>
            <a:xfrm>
              <a:off x="4454013" y="551884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05" name="Object228">
              <a:extLst>
                <a:ext uri="{FF2B5EF4-FFF2-40B4-BE49-F238E27FC236}">
                  <a16:creationId xmlns:a16="http://schemas.microsoft.com/office/drawing/2014/main" id="{D7CFE88E-A655-29CB-B078-2D45B731D88E}"/>
                </a:ext>
              </a:extLst>
            </p:cNvPr>
            <p:cNvSpPr/>
            <p:nvPr/>
          </p:nvSpPr>
          <p:spPr>
            <a:xfrm>
              <a:off x="5589639" y="5518846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06" name="Object229">
              <a:extLst>
                <a:ext uri="{FF2B5EF4-FFF2-40B4-BE49-F238E27FC236}">
                  <a16:creationId xmlns:a16="http://schemas.microsoft.com/office/drawing/2014/main" id="{DDDFC6E6-A250-B794-C4DF-404FAB291CAA}"/>
                </a:ext>
              </a:extLst>
            </p:cNvPr>
            <p:cNvSpPr/>
            <p:nvPr/>
          </p:nvSpPr>
          <p:spPr>
            <a:xfrm>
              <a:off x="1371600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507" name="Object230">
              <a:extLst>
                <a:ext uri="{FF2B5EF4-FFF2-40B4-BE49-F238E27FC236}">
                  <a16:creationId xmlns:a16="http://schemas.microsoft.com/office/drawing/2014/main" id="{81728BA3-4BBF-BADA-CA72-62F193CA4E1C}"/>
                </a:ext>
              </a:extLst>
            </p:cNvPr>
            <p:cNvSpPr/>
            <p:nvPr/>
          </p:nvSpPr>
          <p:spPr>
            <a:xfrm>
              <a:off x="1371600" y="5681079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508" name="Object231">
              <a:extLst>
                <a:ext uri="{FF2B5EF4-FFF2-40B4-BE49-F238E27FC236}">
                  <a16:creationId xmlns:a16="http://schemas.microsoft.com/office/drawing/2014/main" id="{DEAF4723-1B65-EF22-8868-1EA99BB60B1A}"/>
                </a:ext>
              </a:extLst>
            </p:cNvPr>
            <p:cNvSpPr/>
            <p:nvPr/>
          </p:nvSpPr>
          <p:spPr>
            <a:xfrm>
              <a:off x="1533832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09" name="Object232">
              <a:extLst>
                <a:ext uri="{FF2B5EF4-FFF2-40B4-BE49-F238E27FC236}">
                  <a16:creationId xmlns:a16="http://schemas.microsoft.com/office/drawing/2014/main" id="{0FB87C8F-6FD0-BF84-73F3-1FEC50EE3203}"/>
                </a:ext>
              </a:extLst>
            </p:cNvPr>
            <p:cNvSpPr/>
            <p:nvPr/>
          </p:nvSpPr>
          <p:spPr>
            <a:xfrm>
              <a:off x="1696065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10" name="Object233">
              <a:extLst>
                <a:ext uri="{FF2B5EF4-FFF2-40B4-BE49-F238E27FC236}">
                  <a16:creationId xmlns:a16="http://schemas.microsoft.com/office/drawing/2014/main" id="{9CE0BB30-D4E2-A7BF-F5A0-DFC2EF62A83A}"/>
                </a:ext>
              </a:extLst>
            </p:cNvPr>
            <p:cNvSpPr/>
            <p:nvPr/>
          </p:nvSpPr>
          <p:spPr>
            <a:xfrm>
              <a:off x="1858297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11" name="Object234">
              <a:extLst>
                <a:ext uri="{FF2B5EF4-FFF2-40B4-BE49-F238E27FC236}">
                  <a16:creationId xmlns:a16="http://schemas.microsoft.com/office/drawing/2014/main" id="{416A8C55-FEE7-15A9-7448-3AAFCAC7C497}"/>
                </a:ext>
              </a:extLst>
            </p:cNvPr>
            <p:cNvSpPr/>
            <p:nvPr/>
          </p:nvSpPr>
          <p:spPr>
            <a:xfrm>
              <a:off x="2020529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12" name="Object235">
              <a:extLst>
                <a:ext uri="{FF2B5EF4-FFF2-40B4-BE49-F238E27FC236}">
                  <a16:creationId xmlns:a16="http://schemas.microsoft.com/office/drawing/2014/main" id="{DE099065-9F9E-8B29-EA72-E5A2C6F67856}"/>
                </a:ext>
              </a:extLst>
            </p:cNvPr>
            <p:cNvSpPr/>
            <p:nvPr/>
          </p:nvSpPr>
          <p:spPr>
            <a:xfrm>
              <a:off x="2182761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13" name="Object236">
              <a:extLst>
                <a:ext uri="{FF2B5EF4-FFF2-40B4-BE49-F238E27FC236}">
                  <a16:creationId xmlns:a16="http://schemas.microsoft.com/office/drawing/2014/main" id="{A4E7B0EE-127D-1928-0B24-5897E767362E}"/>
                </a:ext>
              </a:extLst>
            </p:cNvPr>
            <p:cNvSpPr/>
            <p:nvPr/>
          </p:nvSpPr>
          <p:spPr>
            <a:xfrm>
              <a:off x="2993923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14" name="Object237">
              <a:extLst>
                <a:ext uri="{FF2B5EF4-FFF2-40B4-BE49-F238E27FC236}">
                  <a16:creationId xmlns:a16="http://schemas.microsoft.com/office/drawing/2014/main" id="{F5CED9BE-A6B2-C043-5894-0F0169B43524}"/>
                </a:ext>
              </a:extLst>
            </p:cNvPr>
            <p:cNvSpPr/>
            <p:nvPr/>
          </p:nvSpPr>
          <p:spPr>
            <a:xfrm>
              <a:off x="3967316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515" name="Object238">
              <a:extLst>
                <a:ext uri="{FF2B5EF4-FFF2-40B4-BE49-F238E27FC236}">
                  <a16:creationId xmlns:a16="http://schemas.microsoft.com/office/drawing/2014/main" id="{1F550EE3-10A9-2669-E258-923EAFF91BBB}"/>
                </a:ext>
              </a:extLst>
            </p:cNvPr>
            <p:cNvSpPr/>
            <p:nvPr/>
          </p:nvSpPr>
          <p:spPr>
            <a:xfrm>
              <a:off x="3967316" y="5681079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516" name="Object239">
              <a:extLst>
                <a:ext uri="{FF2B5EF4-FFF2-40B4-BE49-F238E27FC236}">
                  <a16:creationId xmlns:a16="http://schemas.microsoft.com/office/drawing/2014/main" id="{39ED640B-96D3-8011-D50F-05869844D585}"/>
                </a:ext>
              </a:extLst>
            </p:cNvPr>
            <p:cNvSpPr/>
            <p:nvPr/>
          </p:nvSpPr>
          <p:spPr>
            <a:xfrm>
              <a:off x="4129548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17" name="Object240">
              <a:extLst>
                <a:ext uri="{FF2B5EF4-FFF2-40B4-BE49-F238E27FC236}">
                  <a16:creationId xmlns:a16="http://schemas.microsoft.com/office/drawing/2014/main" id="{94294F7C-BF74-67FD-3CB2-577E1EB6D8BE}"/>
                </a:ext>
              </a:extLst>
            </p:cNvPr>
            <p:cNvSpPr/>
            <p:nvPr/>
          </p:nvSpPr>
          <p:spPr>
            <a:xfrm>
              <a:off x="4291781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18" name="Object241">
              <a:extLst>
                <a:ext uri="{FF2B5EF4-FFF2-40B4-BE49-F238E27FC236}">
                  <a16:creationId xmlns:a16="http://schemas.microsoft.com/office/drawing/2014/main" id="{49BC0B10-94C9-99B4-FD2C-A3DA6089EC01}"/>
                </a:ext>
              </a:extLst>
            </p:cNvPr>
            <p:cNvSpPr/>
            <p:nvPr/>
          </p:nvSpPr>
          <p:spPr>
            <a:xfrm>
              <a:off x="4454013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19" name="Object242">
              <a:extLst>
                <a:ext uri="{FF2B5EF4-FFF2-40B4-BE49-F238E27FC236}">
                  <a16:creationId xmlns:a16="http://schemas.microsoft.com/office/drawing/2014/main" id="{BBFF8F4B-E739-47E9-3C44-BE5F05BB8DD4}"/>
                </a:ext>
              </a:extLst>
            </p:cNvPr>
            <p:cNvSpPr/>
            <p:nvPr/>
          </p:nvSpPr>
          <p:spPr>
            <a:xfrm>
              <a:off x="4616245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20" name="Object243">
              <a:extLst>
                <a:ext uri="{FF2B5EF4-FFF2-40B4-BE49-F238E27FC236}">
                  <a16:creationId xmlns:a16="http://schemas.microsoft.com/office/drawing/2014/main" id="{85E5D9D5-ABBF-F40A-6E27-DBD62D54FE30}"/>
                </a:ext>
              </a:extLst>
            </p:cNvPr>
            <p:cNvSpPr/>
            <p:nvPr/>
          </p:nvSpPr>
          <p:spPr>
            <a:xfrm>
              <a:off x="5589639" y="5681079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21" name="Object244">
              <a:extLst>
                <a:ext uri="{FF2B5EF4-FFF2-40B4-BE49-F238E27FC236}">
                  <a16:creationId xmlns:a16="http://schemas.microsoft.com/office/drawing/2014/main" id="{69539AFB-9FBB-A852-AD79-DEF1A4B0AA9E}"/>
                </a:ext>
              </a:extLst>
            </p:cNvPr>
            <p:cNvSpPr/>
            <p:nvPr/>
          </p:nvSpPr>
          <p:spPr>
            <a:xfrm>
              <a:off x="2020529" y="584331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22" name="Object245">
              <a:extLst>
                <a:ext uri="{FF2B5EF4-FFF2-40B4-BE49-F238E27FC236}">
                  <a16:creationId xmlns:a16="http://schemas.microsoft.com/office/drawing/2014/main" id="{E223F8F4-44A9-713D-A316-8587B4F79B9E}"/>
                </a:ext>
              </a:extLst>
            </p:cNvPr>
            <p:cNvSpPr/>
            <p:nvPr/>
          </p:nvSpPr>
          <p:spPr>
            <a:xfrm>
              <a:off x="2993923" y="584331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23" name="Object246">
              <a:extLst>
                <a:ext uri="{FF2B5EF4-FFF2-40B4-BE49-F238E27FC236}">
                  <a16:creationId xmlns:a16="http://schemas.microsoft.com/office/drawing/2014/main" id="{7A1E7CC2-5C62-725E-2895-51C470DAE09C}"/>
                </a:ext>
              </a:extLst>
            </p:cNvPr>
            <p:cNvSpPr/>
            <p:nvPr/>
          </p:nvSpPr>
          <p:spPr>
            <a:xfrm>
              <a:off x="4454013" y="584331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24" name="Object247">
              <a:extLst>
                <a:ext uri="{FF2B5EF4-FFF2-40B4-BE49-F238E27FC236}">
                  <a16:creationId xmlns:a16="http://schemas.microsoft.com/office/drawing/2014/main" id="{4E1DE343-74A0-106E-DA09-C20538E6393B}"/>
                </a:ext>
              </a:extLst>
            </p:cNvPr>
            <p:cNvSpPr/>
            <p:nvPr/>
          </p:nvSpPr>
          <p:spPr>
            <a:xfrm>
              <a:off x="5589639" y="5843311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25" name="Object248">
              <a:extLst>
                <a:ext uri="{FF2B5EF4-FFF2-40B4-BE49-F238E27FC236}">
                  <a16:creationId xmlns:a16="http://schemas.microsoft.com/office/drawing/2014/main" id="{A44F2A74-F503-6B9F-F15B-1325D648088F}"/>
                </a:ext>
              </a:extLst>
            </p:cNvPr>
            <p:cNvSpPr/>
            <p:nvPr/>
          </p:nvSpPr>
          <p:spPr>
            <a:xfrm>
              <a:off x="4454013" y="600554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26" name="Object249">
              <a:extLst>
                <a:ext uri="{FF2B5EF4-FFF2-40B4-BE49-F238E27FC236}">
                  <a16:creationId xmlns:a16="http://schemas.microsoft.com/office/drawing/2014/main" id="{0036793E-0122-9A8D-2702-AB4B295C112A}"/>
                </a:ext>
              </a:extLst>
            </p:cNvPr>
            <p:cNvSpPr/>
            <p:nvPr/>
          </p:nvSpPr>
          <p:spPr>
            <a:xfrm>
              <a:off x="5265174" y="600554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900" dirty="0"/>
            </a:p>
          </p:txBody>
        </p:sp>
        <p:sp>
          <p:nvSpPr>
            <p:cNvPr id="527" name="Object250">
              <a:extLst>
                <a:ext uri="{FF2B5EF4-FFF2-40B4-BE49-F238E27FC236}">
                  <a16:creationId xmlns:a16="http://schemas.microsoft.com/office/drawing/2014/main" id="{B59AFF29-C93B-809E-353A-BB8370C59ECA}"/>
                </a:ext>
              </a:extLst>
            </p:cNvPr>
            <p:cNvSpPr/>
            <p:nvPr/>
          </p:nvSpPr>
          <p:spPr>
            <a:xfrm>
              <a:off x="5265174" y="6005543"/>
              <a:ext cx="162232" cy="81116"/>
            </a:xfrm>
            <a:prstGeom prst="rect">
              <a:avLst/>
            </a:prstGeom>
            <a:noFill/>
            <a:ln/>
          </p:spPr>
          <p:txBody>
            <a:bodyPr wrap="square" lIns="12700" tIns="6350" rIns="0" bIns="0" rtlCol="0" anchor="t"/>
            <a:lstStyle/>
            <a:p>
              <a:pPr algn="l"/>
              <a:endParaRPr lang="en-US" sz="600" dirty="0"/>
            </a:p>
          </p:txBody>
        </p:sp>
        <p:sp>
          <p:nvSpPr>
            <p:cNvPr id="528" name="Object251">
              <a:extLst>
                <a:ext uri="{FF2B5EF4-FFF2-40B4-BE49-F238E27FC236}">
                  <a16:creationId xmlns:a16="http://schemas.microsoft.com/office/drawing/2014/main" id="{C9F5FF52-2C6A-5A27-591B-3353B3DF10DB}"/>
                </a:ext>
              </a:extLst>
            </p:cNvPr>
            <p:cNvSpPr/>
            <p:nvPr/>
          </p:nvSpPr>
          <p:spPr>
            <a:xfrm>
              <a:off x="5427406" y="600554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29" name="Object252">
              <a:extLst>
                <a:ext uri="{FF2B5EF4-FFF2-40B4-BE49-F238E27FC236}">
                  <a16:creationId xmlns:a16="http://schemas.microsoft.com/office/drawing/2014/main" id="{7E0CA3D4-8AF9-8DFB-35F5-C5F6C6CEBB36}"/>
                </a:ext>
              </a:extLst>
            </p:cNvPr>
            <p:cNvSpPr/>
            <p:nvPr/>
          </p:nvSpPr>
          <p:spPr>
            <a:xfrm>
              <a:off x="5589639" y="600554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30" name="Object253">
              <a:extLst>
                <a:ext uri="{FF2B5EF4-FFF2-40B4-BE49-F238E27FC236}">
                  <a16:creationId xmlns:a16="http://schemas.microsoft.com/office/drawing/2014/main" id="{1B743359-511B-BC3B-F15A-95D70F6656CB}"/>
                </a:ext>
              </a:extLst>
            </p:cNvPr>
            <p:cNvSpPr/>
            <p:nvPr/>
          </p:nvSpPr>
          <p:spPr>
            <a:xfrm>
              <a:off x="5751871" y="600554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31" name="Object254">
              <a:extLst>
                <a:ext uri="{FF2B5EF4-FFF2-40B4-BE49-F238E27FC236}">
                  <a16:creationId xmlns:a16="http://schemas.microsoft.com/office/drawing/2014/main" id="{DFEBC857-D9C9-2CF3-A560-20E0733AAAB3}"/>
                </a:ext>
              </a:extLst>
            </p:cNvPr>
            <p:cNvSpPr/>
            <p:nvPr/>
          </p:nvSpPr>
          <p:spPr>
            <a:xfrm>
              <a:off x="5914103" y="600554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32" name="Object255">
              <a:extLst>
                <a:ext uri="{FF2B5EF4-FFF2-40B4-BE49-F238E27FC236}">
                  <a16:creationId xmlns:a16="http://schemas.microsoft.com/office/drawing/2014/main" id="{98B8C268-0D4C-0FFD-F357-D324322A0D0F}"/>
                </a:ext>
              </a:extLst>
            </p:cNvPr>
            <p:cNvSpPr/>
            <p:nvPr/>
          </p:nvSpPr>
          <p:spPr>
            <a:xfrm>
              <a:off x="6076335" y="600554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33" name="Object256">
              <a:extLst>
                <a:ext uri="{FF2B5EF4-FFF2-40B4-BE49-F238E27FC236}">
                  <a16:creationId xmlns:a16="http://schemas.microsoft.com/office/drawing/2014/main" id="{F8B9FF03-84B5-6FC4-3618-1B66268407F8}"/>
                </a:ext>
              </a:extLst>
            </p:cNvPr>
            <p:cNvSpPr/>
            <p:nvPr/>
          </p:nvSpPr>
          <p:spPr>
            <a:xfrm>
              <a:off x="6238568" y="600554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34" name="Object257">
              <a:extLst>
                <a:ext uri="{FF2B5EF4-FFF2-40B4-BE49-F238E27FC236}">
                  <a16:creationId xmlns:a16="http://schemas.microsoft.com/office/drawing/2014/main" id="{118CB611-2FFF-0584-7197-24B9FE12E92D}"/>
                </a:ext>
              </a:extLst>
            </p:cNvPr>
            <p:cNvSpPr/>
            <p:nvPr/>
          </p:nvSpPr>
          <p:spPr>
            <a:xfrm>
              <a:off x="6400800" y="6005543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35" name="Object258">
              <a:extLst>
                <a:ext uri="{FF2B5EF4-FFF2-40B4-BE49-F238E27FC236}">
                  <a16:creationId xmlns:a16="http://schemas.microsoft.com/office/drawing/2014/main" id="{B9DEDA6E-1804-1587-C4F0-6CD2FA555EA1}"/>
                </a:ext>
              </a:extLst>
            </p:cNvPr>
            <p:cNvSpPr/>
            <p:nvPr/>
          </p:nvSpPr>
          <p:spPr>
            <a:xfrm>
              <a:off x="4454013" y="616777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36" name="Object259">
              <a:extLst>
                <a:ext uri="{FF2B5EF4-FFF2-40B4-BE49-F238E27FC236}">
                  <a16:creationId xmlns:a16="http://schemas.microsoft.com/office/drawing/2014/main" id="{86BE3CE2-8224-F118-779E-5A53FE9CA477}"/>
                </a:ext>
              </a:extLst>
            </p:cNvPr>
            <p:cNvSpPr/>
            <p:nvPr/>
          </p:nvSpPr>
          <p:spPr>
            <a:xfrm>
              <a:off x="5589639" y="6167775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37" name="Object260">
              <a:extLst>
                <a:ext uri="{FF2B5EF4-FFF2-40B4-BE49-F238E27FC236}">
                  <a16:creationId xmlns:a16="http://schemas.microsoft.com/office/drawing/2014/main" id="{074BE2F9-2EC4-CF7C-7727-7899BA2D557F}"/>
                </a:ext>
              </a:extLst>
            </p:cNvPr>
            <p:cNvSpPr/>
            <p:nvPr/>
          </p:nvSpPr>
          <p:spPr>
            <a:xfrm>
              <a:off x="4454013" y="633000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538" name="Object261">
              <a:extLst>
                <a:ext uri="{FF2B5EF4-FFF2-40B4-BE49-F238E27FC236}">
                  <a16:creationId xmlns:a16="http://schemas.microsoft.com/office/drawing/2014/main" id="{18CAFE8B-1115-A4E4-BA28-67A9805C988A}"/>
                </a:ext>
              </a:extLst>
            </p:cNvPr>
            <p:cNvSpPr/>
            <p:nvPr/>
          </p:nvSpPr>
          <p:spPr>
            <a:xfrm>
              <a:off x="5589639" y="6330008"/>
              <a:ext cx="162232" cy="162232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900" dirty="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86</Words>
  <Application>Microsoft Office PowerPoint</Application>
  <PresentationFormat>Custom</PresentationFormat>
  <Paragraphs>48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Crossword - Thanksgiving Fill-In Puzzle</dc:title>
  <dc:subject>PptxGenJS Presentation</dc:subject>
  <dc:creator>PptxGenJS</dc:creator>
  <cp:lastModifiedBy>Sarah Carter</cp:lastModifiedBy>
  <cp:revision>1</cp:revision>
  <dcterms:created xsi:type="dcterms:W3CDTF">2024-10-11T18:03:30Z</dcterms:created>
  <dcterms:modified xsi:type="dcterms:W3CDTF">2024-10-21T16:03:34Z</dcterms:modified>
</cp:coreProperties>
</file>