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466" dt="2025-01-11T03:51:52.2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Picture Placeholder 263">
            <a:extLst>
              <a:ext uri="{FF2B5EF4-FFF2-40B4-BE49-F238E27FC236}">
                <a16:creationId xmlns:a16="http://schemas.microsoft.com/office/drawing/2014/main" id="{3D70A55D-DF2D-A170-E570-809AB7D27B9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23880" y="672640"/>
            <a:ext cx="1144838" cy="1148371"/>
          </a:xfrm>
        </p:spPr>
      </p:pic>
      <p:pic>
        <p:nvPicPr>
          <p:cNvPr id="266" name="Picture Placeholder 265">
            <a:extLst>
              <a:ext uri="{FF2B5EF4-FFF2-40B4-BE49-F238E27FC236}">
                <a16:creationId xmlns:a16="http://schemas.microsoft.com/office/drawing/2014/main" id="{2AF7E8F0-33F3-029C-9B41-4BD03901AC7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68" name="Picture Placeholder 267">
            <a:extLst>
              <a:ext uri="{FF2B5EF4-FFF2-40B4-BE49-F238E27FC236}">
                <a16:creationId xmlns:a16="http://schemas.microsoft.com/office/drawing/2014/main" id="{DFC8C2EA-1BF1-9A97-E20D-4AEF914AED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23880" y="2060459"/>
            <a:ext cx="1144838" cy="1148371"/>
          </a:xfrm>
        </p:spPr>
      </p:pic>
      <p:pic>
        <p:nvPicPr>
          <p:cNvPr id="270" name="Picture Placeholder 269">
            <a:extLst>
              <a:ext uri="{FF2B5EF4-FFF2-40B4-BE49-F238E27FC236}">
                <a16:creationId xmlns:a16="http://schemas.microsoft.com/office/drawing/2014/main" id="{D0962CE8-CDCE-F5A1-F4A7-6A88E2FCD05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72" name="Picture Placeholder 271">
            <a:extLst>
              <a:ext uri="{FF2B5EF4-FFF2-40B4-BE49-F238E27FC236}">
                <a16:creationId xmlns:a16="http://schemas.microsoft.com/office/drawing/2014/main" id="{E8D8103A-E875-4F30-E7DE-6B5847EFD30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23880" y="3425793"/>
            <a:ext cx="1144838" cy="1148371"/>
          </a:xfrm>
        </p:spPr>
      </p:pic>
      <p:pic>
        <p:nvPicPr>
          <p:cNvPr id="274" name="Picture Placeholder 273">
            <a:extLst>
              <a:ext uri="{FF2B5EF4-FFF2-40B4-BE49-F238E27FC236}">
                <a16:creationId xmlns:a16="http://schemas.microsoft.com/office/drawing/2014/main" id="{2FFCB76A-DA85-1111-1805-A849D17C5A9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76" name="Picture Placeholder 275">
            <a:extLst>
              <a:ext uri="{FF2B5EF4-FFF2-40B4-BE49-F238E27FC236}">
                <a16:creationId xmlns:a16="http://schemas.microsoft.com/office/drawing/2014/main" id="{EFDDEF22-FECD-748C-8EFC-FEC578EE470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23880" y="4816048"/>
            <a:ext cx="1144838" cy="1148371"/>
          </a:xfrm>
        </p:spPr>
      </p:pic>
      <p:pic>
        <p:nvPicPr>
          <p:cNvPr id="278" name="Picture Placeholder 277">
            <a:extLst>
              <a:ext uri="{FF2B5EF4-FFF2-40B4-BE49-F238E27FC236}">
                <a16:creationId xmlns:a16="http://schemas.microsoft.com/office/drawing/2014/main" id="{3A0129F4-CA4C-4CD5-CF03-C9D8D959B13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80" name="Picture Placeholder 279">
            <a:extLst>
              <a:ext uri="{FF2B5EF4-FFF2-40B4-BE49-F238E27FC236}">
                <a16:creationId xmlns:a16="http://schemas.microsoft.com/office/drawing/2014/main" id="{B7B33DEB-1266-6900-557A-0242F10E184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23880" y="6208190"/>
            <a:ext cx="1144838" cy="1148371"/>
          </a:xfrm>
        </p:spPr>
      </p:pic>
      <p:pic>
        <p:nvPicPr>
          <p:cNvPr id="282" name="Picture Placeholder 281">
            <a:extLst>
              <a:ext uri="{FF2B5EF4-FFF2-40B4-BE49-F238E27FC236}">
                <a16:creationId xmlns:a16="http://schemas.microsoft.com/office/drawing/2014/main" id="{91A47061-7770-232E-ABDB-9C9231490887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932952AA-C74A-1A73-14A4-AE8023CAEFBF}"/>
              </a:ext>
            </a:extLst>
          </p:cNvPr>
          <p:cNvSpPr txBox="1">
            <a:spLocks/>
          </p:cNvSpPr>
          <p:nvPr/>
        </p:nvSpPr>
        <p:spPr>
          <a:xfrm>
            <a:off x="0" y="381226"/>
            <a:ext cx="6098645" cy="6755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12608" indent="-112608" algn="l" defTabSz="450430" rtl="0" eaLnBrk="1" latinLnBrk="0" hangingPunct="1">
              <a:lnSpc>
                <a:spcPct val="90000"/>
              </a:lnSpc>
              <a:spcBef>
                <a:spcPts val="493"/>
              </a:spcBef>
              <a:buFont typeface="Arial" panose="020B0604020202020204" pitchFamily="34" charset="0"/>
              <a:buChar char="•"/>
              <a:defRPr sz="13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782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11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303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825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860" indent="0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None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3868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6389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8911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1432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4800" b="1" dirty="0">
                <a:latin typeface="Century Gothic" panose="020B0502020202020204" pitchFamily="34" charset="0"/>
              </a:rPr>
              <a:t>TIC-TAC-TOE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FAEF5D-29A4-A6A6-0F85-4040C8AA827F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8296977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19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2025-01-10T23:36:58Z</dcterms:created>
  <dcterms:modified xsi:type="dcterms:W3CDTF">2025-01-11T03:53:12Z</dcterms:modified>
</cp:coreProperties>
</file>