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3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BDD5E3-5B52-4CB8-AB50-67935A5C97F0}" v="93" dt="2025-04-08T02:18:10.3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72" d="100"/>
          <a:sy n="72" d="100"/>
        </p:scale>
        <p:origin x="1336" y="36"/>
      </p:cViewPr>
      <p:guideLst>
        <p:guide orient="horz" pos="3193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8BDD5E3-5B52-4CB8-AB50-67935A5C97F0}"/>
    <pc:docChg chg="undo custSel addSld delSld modSld modMainMaster">
      <pc:chgData name="Sarah Carter" userId="4b4e2a7e9c42e1b2" providerId="LiveId" clId="{78BDD5E3-5B52-4CB8-AB50-67935A5C97F0}" dt="2025-04-08T02:18:22.933" v="331" actId="404"/>
      <pc:docMkLst>
        <pc:docMk/>
      </pc:docMkLst>
      <pc:sldChg chg="addSp delSp modSp mod">
        <pc:chgData name="Sarah Carter" userId="4b4e2a7e9c42e1b2" providerId="LiveId" clId="{78BDD5E3-5B52-4CB8-AB50-67935A5C97F0}" dt="2025-04-08T02:18:22.933" v="331" actId="404"/>
        <pc:sldMkLst>
          <pc:docMk/>
          <pc:sldMk cId="3217738661" sldId="261"/>
        </pc:sldMkLst>
        <pc:spChg chg="del mod">
          <ac:chgData name="Sarah Carter" userId="4b4e2a7e9c42e1b2" providerId="LiveId" clId="{78BDD5E3-5B52-4CB8-AB50-67935A5C97F0}" dt="2025-04-08T02:16:40.116" v="277" actId="478"/>
          <ac:spMkLst>
            <pc:docMk/>
            <pc:sldMk cId="3217738661" sldId="261"/>
            <ac:spMk id="4" creationId="{5670BBDD-A5A5-5D15-9694-F63BE13F097B}"/>
          </ac:spMkLst>
        </pc:spChg>
        <pc:spChg chg="mod">
          <ac:chgData name="Sarah Carter" userId="4b4e2a7e9c42e1b2" providerId="LiveId" clId="{78BDD5E3-5B52-4CB8-AB50-67935A5C97F0}" dt="2025-04-08T02:18:22.933" v="331" actId="404"/>
          <ac:spMkLst>
            <pc:docMk/>
            <pc:sldMk cId="3217738661" sldId="261"/>
            <ac:spMk id="6" creationId="{E8ECE022-DF78-145F-85CF-A64C1BE5D05F}"/>
          </ac:spMkLst>
        </pc:spChg>
        <pc:spChg chg="mod">
          <ac:chgData name="Sarah Carter" userId="4b4e2a7e9c42e1b2" providerId="LiveId" clId="{78BDD5E3-5B52-4CB8-AB50-67935A5C97F0}" dt="2025-04-08T02:03:23.673" v="156" actId="20577"/>
          <ac:spMkLst>
            <pc:docMk/>
            <pc:sldMk cId="3217738661" sldId="261"/>
            <ac:spMk id="7" creationId="{D9533EBA-E995-F8EE-DCF2-4F06C9878F06}"/>
          </ac:spMkLst>
        </pc:spChg>
        <pc:spChg chg="del mod">
          <ac:chgData name="Sarah Carter" userId="4b4e2a7e9c42e1b2" providerId="LiveId" clId="{78BDD5E3-5B52-4CB8-AB50-67935A5C97F0}" dt="2025-04-08T02:13:10.095" v="234"/>
          <ac:spMkLst>
            <pc:docMk/>
            <pc:sldMk cId="3217738661" sldId="261"/>
            <ac:spMk id="8" creationId="{A2508CE9-86C8-D157-CF65-E6896ACEFE70}"/>
          </ac:spMkLst>
        </pc:spChg>
        <pc:spChg chg="del mod">
          <ac:chgData name="Sarah Carter" userId="4b4e2a7e9c42e1b2" providerId="LiveId" clId="{78BDD5E3-5B52-4CB8-AB50-67935A5C97F0}" dt="2025-04-08T01:59:01.251" v="97" actId="478"/>
          <ac:spMkLst>
            <pc:docMk/>
            <pc:sldMk cId="3217738661" sldId="261"/>
            <ac:spMk id="14" creationId="{B078C8B8-9D5E-D6BC-B723-73C074BEEDF8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26" creationId="{703044BD-0472-535F-9BBC-E345385E5AF4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27" creationId="{359932ED-2D12-879D-6751-43D249B16E16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44" creationId="{52879F18-723D-0D02-5690-300419206644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48" creationId="{6C1A90DD-C966-3BE9-905C-B42CD45630AB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50" creationId="{6DB71C80-02D7-0CDF-029A-24DCBA531247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57" creationId="{EF4E9B12-00D3-58F8-A44D-9B15E727B8AB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75" creationId="{8CDDD11D-35C6-ACB8-5CF0-B2E3E42CE9EF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76" creationId="{89C8188D-3E18-8538-D24D-C64C13C9FD6A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88" creationId="{B67E3D8C-9546-51E2-8F02-976528E0CA6F}"/>
          </ac:spMkLst>
        </pc:spChg>
        <pc:spChg chg="mod">
          <ac:chgData name="Sarah Carter" userId="4b4e2a7e9c42e1b2" providerId="LiveId" clId="{78BDD5E3-5B52-4CB8-AB50-67935A5C97F0}" dt="2025-04-08T01:49:34.741" v="90" actId="27803"/>
          <ac:spMkLst>
            <pc:docMk/>
            <pc:sldMk cId="3217738661" sldId="261"/>
            <ac:spMk id="92" creationId="{EA66A427-5904-40D1-A37C-144982E205C6}"/>
          </ac:spMkLst>
        </pc:spChg>
        <pc:spChg chg="add del mod">
          <ac:chgData name="Sarah Carter" userId="4b4e2a7e9c42e1b2" providerId="LiveId" clId="{78BDD5E3-5B52-4CB8-AB50-67935A5C97F0}" dt="2025-04-08T02:12:53.048" v="233" actId="478"/>
          <ac:spMkLst>
            <pc:docMk/>
            <pc:sldMk cId="3217738661" sldId="261"/>
            <ac:spMk id="150" creationId="{7BEDABAF-F428-F000-4DF5-96DE8E11AFB3}"/>
          </ac:spMkLst>
        </pc:spChg>
        <pc:spChg chg="del mod">
          <ac:chgData name="Sarah Carter" userId="4b4e2a7e9c42e1b2" providerId="LiveId" clId="{78BDD5E3-5B52-4CB8-AB50-67935A5C97F0}" dt="2025-04-08T01:59:54.831" v="105" actId="478"/>
          <ac:spMkLst>
            <pc:docMk/>
            <pc:sldMk cId="3217738661" sldId="261"/>
            <ac:spMk id="151" creationId="{6E9A82B5-4302-C73E-7149-AADFC3B99B3F}"/>
          </ac:spMkLst>
        </pc:spChg>
        <pc:spChg chg="del mod">
          <ac:chgData name="Sarah Carter" userId="4b4e2a7e9c42e1b2" providerId="LiveId" clId="{78BDD5E3-5B52-4CB8-AB50-67935A5C97F0}" dt="2025-04-08T01:59:56.079" v="106" actId="478"/>
          <ac:spMkLst>
            <pc:docMk/>
            <pc:sldMk cId="3217738661" sldId="261"/>
            <ac:spMk id="152" creationId="{C6F3F699-AF00-77A3-AE87-2B4C7E71A784}"/>
          </ac:spMkLst>
        </pc:spChg>
        <pc:spChg chg="del mod">
          <ac:chgData name="Sarah Carter" userId="4b4e2a7e9c42e1b2" providerId="LiveId" clId="{78BDD5E3-5B52-4CB8-AB50-67935A5C97F0}" dt="2025-04-08T01:59:56.952" v="107" actId="478"/>
          <ac:spMkLst>
            <pc:docMk/>
            <pc:sldMk cId="3217738661" sldId="261"/>
            <ac:spMk id="153" creationId="{6698A4D5-52A1-2DE9-2573-5DF63147FAD9}"/>
          </ac:spMkLst>
        </pc:spChg>
        <pc:spChg chg="add del mod">
          <ac:chgData name="Sarah Carter" userId="4b4e2a7e9c42e1b2" providerId="LiveId" clId="{78BDD5E3-5B52-4CB8-AB50-67935A5C97F0}" dt="2025-04-08T02:13:10.095" v="234"/>
          <ac:spMkLst>
            <pc:docMk/>
            <pc:sldMk cId="3217738661" sldId="261"/>
            <ac:spMk id="154" creationId="{20F92DA7-FDDA-C7AD-3A8B-8056C99F3602}"/>
          </ac:spMkLst>
        </pc:spChg>
        <pc:spChg chg="add del mod">
          <ac:chgData name="Sarah Carter" userId="4b4e2a7e9c42e1b2" providerId="LiveId" clId="{78BDD5E3-5B52-4CB8-AB50-67935A5C97F0}" dt="2025-04-08T02:06:23.639" v="209" actId="11529"/>
          <ac:spMkLst>
            <pc:docMk/>
            <pc:sldMk cId="3217738661" sldId="261"/>
            <ac:spMk id="155" creationId="{0F75AA54-FFB9-45E2-6344-7FA15F4A07B4}"/>
          </ac:spMkLst>
        </pc:spChg>
        <pc:spChg chg="add del">
          <ac:chgData name="Sarah Carter" userId="4b4e2a7e9c42e1b2" providerId="LiveId" clId="{78BDD5E3-5B52-4CB8-AB50-67935A5C97F0}" dt="2025-04-08T02:13:10.095" v="234"/>
          <ac:spMkLst>
            <pc:docMk/>
            <pc:sldMk cId="3217738661" sldId="261"/>
            <ac:spMk id="156" creationId="{775186DF-DE60-3963-3D02-0EB86AF1E06F}"/>
          </ac:spMkLst>
        </pc:spChg>
        <pc:spChg chg="add del">
          <ac:chgData name="Sarah Carter" userId="4b4e2a7e9c42e1b2" providerId="LiveId" clId="{78BDD5E3-5B52-4CB8-AB50-67935A5C97F0}" dt="2025-04-08T02:13:10.095" v="234"/>
          <ac:spMkLst>
            <pc:docMk/>
            <pc:sldMk cId="3217738661" sldId="261"/>
            <ac:spMk id="157" creationId="{50F4BE3D-5D2C-FA05-E61C-8A8C5978F7C9}"/>
          </ac:spMkLst>
        </pc:spChg>
        <pc:spChg chg="add del mod">
          <ac:chgData name="Sarah Carter" userId="4b4e2a7e9c42e1b2" providerId="LiveId" clId="{78BDD5E3-5B52-4CB8-AB50-67935A5C97F0}" dt="2025-04-08T02:13:10.095" v="234"/>
          <ac:spMkLst>
            <pc:docMk/>
            <pc:sldMk cId="3217738661" sldId="261"/>
            <ac:spMk id="158" creationId="{6AEC8F36-0DE4-2226-56B3-2ADF8F8690DC}"/>
          </ac:spMkLst>
        </pc:spChg>
        <pc:spChg chg="add del mod">
          <ac:chgData name="Sarah Carter" userId="4b4e2a7e9c42e1b2" providerId="LiveId" clId="{78BDD5E3-5B52-4CB8-AB50-67935A5C97F0}" dt="2025-04-08T02:11:38.711" v="220" actId="478"/>
          <ac:spMkLst>
            <pc:docMk/>
            <pc:sldMk cId="3217738661" sldId="261"/>
            <ac:spMk id="159" creationId="{BF4F357B-2511-0D8B-67EE-E0AA614DE432}"/>
          </ac:spMkLst>
        </pc:spChg>
        <pc:spChg chg="add del mod">
          <ac:chgData name="Sarah Carter" userId="4b4e2a7e9c42e1b2" providerId="LiveId" clId="{78BDD5E3-5B52-4CB8-AB50-67935A5C97F0}" dt="2025-04-08T02:13:10.095" v="234"/>
          <ac:spMkLst>
            <pc:docMk/>
            <pc:sldMk cId="3217738661" sldId="261"/>
            <ac:spMk id="160" creationId="{DB4222B5-F6CB-5BBC-9AA6-8FD983D3C3C8}"/>
          </ac:spMkLst>
        </pc:spChg>
        <pc:spChg chg="add del mod">
          <ac:chgData name="Sarah Carter" userId="4b4e2a7e9c42e1b2" providerId="LiveId" clId="{78BDD5E3-5B52-4CB8-AB50-67935A5C97F0}" dt="2025-04-08T02:13:10.095" v="234"/>
          <ac:spMkLst>
            <pc:docMk/>
            <pc:sldMk cId="3217738661" sldId="261"/>
            <ac:spMk id="161" creationId="{5C27CFB0-6E47-CEF2-DD81-D1A4E93C71EA}"/>
          </ac:spMkLst>
        </pc:spChg>
        <pc:spChg chg="mod ord">
          <ac:chgData name="Sarah Carter" userId="4b4e2a7e9c42e1b2" providerId="LiveId" clId="{78BDD5E3-5B52-4CB8-AB50-67935A5C97F0}" dt="2025-04-08T02:13:49.349" v="239" actId="167"/>
          <ac:spMkLst>
            <pc:docMk/>
            <pc:sldMk cId="3217738661" sldId="261"/>
            <ac:spMk id="162" creationId="{3195CB65-EE01-B3DC-8312-F104AD1DDD2A}"/>
          </ac:spMkLst>
        </pc:spChg>
        <pc:spChg chg="add mod">
          <ac:chgData name="Sarah Carter" userId="4b4e2a7e9c42e1b2" providerId="LiveId" clId="{78BDD5E3-5B52-4CB8-AB50-67935A5C97F0}" dt="2025-04-08T02:15:54.402" v="261" actId="12788"/>
          <ac:spMkLst>
            <pc:docMk/>
            <pc:sldMk cId="3217738661" sldId="261"/>
            <ac:spMk id="169" creationId="{AAE48A12-B0DD-7B24-4D0B-9A036DEABEDB}"/>
          </ac:spMkLst>
        </pc:spChg>
        <pc:grpChg chg="del mod">
          <ac:chgData name="Sarah Carter" userId="4b4e2a7e9c42e1b2" providerId="LiveId" clId="{78BDD5E3-5B52-4CB8-AB50-67935A5C97F0}" dt="2025-04-08T01:59:51.945" v="104" actId="27803"/>
          <ac:grpSpMkLst>
            <pc:docMk/>
            <pc:sldMk cId="3217738661" sldId="261"/>
            <ac:grpSpMk id="149" creationId="{49B58173-841E-A39E-13CA-D5E53DF1D38E}"/>
          </ac:grpSpMkLst>
        </pc:grpChg>
        <pc:picChg chg="del">
          <ac:chgData name="Sarah Carter" userId="4b4e2a7e9c42e1b2" providerId="LiveId" clId="{78BDD5E3-5B52-4CB8-AB50-67935A5C97F0}" dt="2025-04-08T01:41:17.823" v="23" actId="478"/>
          <ac:picMkLst>
            <pc:docMk/>
            <pc:sldMk cId="3217738661" sldId="261"/>
            <ac:picMk id="3" creationId="{D68BB3A8-FE7E-A81B-7502-2446BE522EA1}"/>
          </ac:picMkLst>
        </pc:picChg>
        <pc:picChg chg="add del mod ord">
          <ac:chgData name="Sarah Carter" userId="4b4e2a7e9c42e1b2" providerId="LiveId" clId="{78BDD5E3-5B52-4CB8-AB50-67935A5C97F0}" dt="2025-04-08T01:45:59.111" v="54" actId="478"/>
          <ac:picMkLst>
            <pc:docMk/>
            <pc:sldMk cId="3217738661" sldId="261"/>
            <ac:picMk id="5" creationId="{E314893C-58A7-4CAD-E502-55DDFB64A9DB}"/>
          </ac:picMkLst>
        </pc:picChg>
        <pc:picChg chg="del mod">
          <ac:chgData name="Sarah Carter" userId="4b4e2a7e9c42e1b2" providerId="LiveId" clId="{78BDD5E3-5B52-4CB8-AB50-67935A5C97F0}" dt="2025-04-08T02:13:10.095" v="234"/>
          <ac:picMkLst>
            <pc:docMk/>
            <pc:sldMk cId="3217738661" sldId="261"/>
            <ac:picMk id="9" creationId="{22515312-EB83-3D6F-83E8-13447B1949C7}"/>
          </ac:picMkLst>
        </pc:picChg>
        <pc:picChg chg="add mod">
          <ac:chgData name="Sarah Carter" userId="4b4e2a7e9c42e1b2" providerId="LiveId" clId="{78BDD5E3-5B52-4CB8-AB50-67935A5C97F0}" dt="2025-04-08T02:03:23.745" v="157" actId="1076"/>
          <ac:picMkLst>
            <pc:docMk/>
            <pc:sldMk cId="3217738661" sldId="261"/>
            <ac:picMk id="11" creationId="{0792FD2B-2345-D64D-DC79-4575FFD41C23}"/>
          </ac:picMkLst>
        </pc:picChg>
        <pc:picChg chg="add del mod">
          <ac:chgData name="Sarah Carter" userId="4b4e2a7e9c42e1b2" providerId="LiveId" clId="{78BDD5E3-5B52-4CB8-AB50-67935A5C97F0}" dt="2025-04-08T01:46:56.930" v="64" actId="27803"/>
          <ac:picMkLst>
            <pc:docMk/>
            <pc:sldMk cId="3217738661" sldId="261"/>
            <ac:picMk id="13" creationId="{B078C8B8-9D5E-D6BC-B723-73C074BEEDF8}"/>
          </ac:picMkLst>
        </pc:picChg>
        <pc:picChg chg="add del mod">
          <ac:chgData name="Sarah Carter" userId="4b4e2a7e9c42e1b2" providerId="LiveId" clId="{78BDD5E3-5B52-4CB8-AB50-67935A5C97F0}" dt="2025-04-08T02:13:10.095" v="234"/>
          <ac:picMkLst>
            <pc:docMk/>
            <pc:sldMk cId="3217738661" sldId="261"/>
            <ac:picMk id="16" creationId="{65D3CDE9-49A0-F352-9D62-84F61EACB077}"/>
          </ac:picMkLst>
        </pc:picChg>
        <pc:picChg chg="add mod">
          <ac:chgData name="Sarah Carter" userId="4b4e2a7e9c42e1b2" providerId="LiveId" clId="{78BDD5E3-5B52-4CB8-AB50-67935A5C97F0}" dt="2025-04-08T02:03:23.976" v="158" actId="1076"/>
          <ac:picMkLst>
            <pc:docMk/>
            <pc:sldMk cId="3217738661" sldId="261"/>
            <ac:picMk id="18" creationId="{A0971996-61CF-EE95-2FBF-968EEFB85A20}"/>
          </ac:picMkLst>
        </pc:picChg>
        <pc:picChg chg="add del mod">
          <ac:chgData name="Sarah Carter" userId="4b4e2a7e9c42e1b2" providerId="LiveId" clId="{78BDD5E3-5B52-4CB8-AB50-67935A5C97F0}" dt="2025-04-08T01:59:51.945" v="104" actId="27803"/>
          <ac:picMkLst>
            <pc:docMk/>
            <pc:sldMk cId="3217738661" sldId="261"/>
            <ac:picMk id="148" creationId="{A7839988-D559-A151-19BF-9C7D9FAB9F64}"/>
          </ac:picMkLst>
        </pc:picChg>
        <pc:picChg chg="add mod">
          <ac:chgData name="Sarah Carter" userId="4b4e2a7e9c42e1b2" providerId="LiveId" clId="{78BDD5E3-5B52-4CB8-AB50-67935A5C97F0}" dt="2025-04-08T02:15:14.771" v="255" actId="1076"/>
          <ac:picMkLst>
            <pc:docMk/>
            <pc:sldMk cId="3217738661" sldId="261"/>
            <ac:picMk id="164" creationId="{536CD926-7E1E-5D58-43C8-CB621D8398C1}"/>
          </ac:picMkLst>
        </pc:picChg>
        <pc:picChg chg="add mod">
          <ac:chgData name="Sarah Carter" userId="4b4e2a7e9c42e1b2" providerId="LiveId" clId="{78BDD5E3-5B52-4CB8-AB50-67935A5C97F0}" dt="2025-04-08T02:15:14.771" v="255" actId="1076"/>
          <ac:picMkLst>
            <pc:docMk/>
            <pc:sldMk cId="3217738661" sldId="261"/>
            <ac:picMk id="166" creationId="{11763504-D2AB-3271-3EA7-223F97063D32}"/>
          </ac:picMkLst>
        </pc:picChg>
        <pc:picChg chg="add mod">
          <ac:chgData name="Sarah Carter" userId="4b4e2a7e9c42e1b2" providerId="LiveId" clId="{78BDD5E3-5B52-4CB8-AB50-67935A5C97F0}" dt="2025-04-08T02:15:14.771" v="255" actId="1076"/>
          <ac:picMkLst>
            <pc:docMk/>
            <pc:sldMk cId="3217738661" sldId="261"/>
            <ac:picMk id="168" creationId="{35F22760-0382-AE48-5862-3FD870CA320D}"/>
          </ac:picMkLst>
        </pc:picChg>
        <pc:picChg chg="add mod">
          <ac:chgData name="Sarah Carter" userId="4b4e2a7e9c42e1b2" providerId="LiveId" clId="{78BDD5E3-5B52-4CB8-AB50-67935A5C97F0}" dt="2025-04-08T02:15:54.402" v="261" actId="12788"/>
          <ac:picMkLst>
            <pc:docMk/>
            <pc:sldMk cId="3217738661" sldId="261"/>
            <ac:picMk id="170" creationId="{97BFC42A-5F28-88F1-6AC0-5EB535EF5910}"/>
          </ac:picMkLst>
        </pc:picChg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741471880" sldId="262"/>
        </pc:sldMkLst>
      </pc:sldChg>
      <pc:sldChg chg="modSp add del">
        <pc:chgData name="Sarah Carter" userId="4b4e2a7e9c42e1b2" providerId="LiveId" clId="{78BDD5E3-5B52-4CB8-AB50-67935A5C97F0}" dt="2025-04-08T02:03:23.657" v="155" actId="2890"/>
        <pc:sldMkLst>
          <pc:docMk/>
          <pc:sldMk cId="831330239" sldId="262"/>
        </pc:sldMkLst>
        <pc:picChg chg="mod">
          <ac:chgData name="Sarah Carter" userId="4b4e2a7e9c42e1b2" providerId="LiveId" clId="{78BDD5E3-5B52-4CB8-AB50-67935A5C97F0}" dt="2025-04-08T02:03:23.122" v="154"/>
          <ac:picMkLst>
            <pc:docMk/>
            <pc:sldMk cId="831330239" sldId="262"/>
            <ac:picMk id="11" creationId="{C43F9ADA-EC26-91F9-6A41-7F7000F9599F}"/>
          </ac:picMkLst>
        </pc:picChg>
        <pc:picChg chg="mod">
          <ac:chgData name="Sarah Carter" userId="4b4e2a7e9c42e1b2" providerId="LiveId" clId="{78BDD5E3-5B52-4CB8-AB50-67935A5C97F0}" dt="2025-04-08T02:03:22.698" v="152"/>
          <ac:picMkLst>
            <pc:docMk/>
            <pc:sldMk cId="831330239" sldId="262"/>
            <ac:picMk id="16" creationId="{DCE50707-4495-7723-08BF-BD1E7B85D387}"/>
          </ac:picMkLst>
        </pc:picChg>
        <pc:picChg chg="mod">
          <ac:chgData name="Sarah Carter" userId="4b4e2a7e9c42e1b2" providerId="LiveId" clId="{78BDD5E3-5B52-4CB8-AB50-67935A5C97F0}" dt="2025-04-08T02:03:22.268" v="150"/>
          <ac:picMkLst>
            <pc:docMk/>
            <pc:sldMk cId="831330239" sldId="262"/>
            <ac:picMk id="18" creationId="{B00D0EE6-CFD6-5583-48CB-E53A4D2ECF5F}"/>
          </ac:picMkLst>
        </pc:picChg>
      </pc:sldChg>
      <pc:sldChg chg="delSp modSp add mod">
        <pc:chgData name="Sarah Carter" userId="4b4e2a7e9c42e1b2" providerId="LiveId" clId="{78BDD5E3-5B52-4CB8-AB50-67935A5C97F0}" dt="2025-04-08T02:18:18.770" v="330" actId="404"/>
        <pc:sldMkLst>
          <pc:docMk/>
          <pc:sldMk cId="3935328839" sldId="262"/>
        </pc:sldMkLst>
        <pc:spChg chg="del mod">
          <ac:chgData name="Sarah Carter" userId="4b4e2a7e9c42e1b2" providerId="LiveId" clId="{78BDD5E3-5B52-4CB8-AB50-67935A5C97F0}" dt="2025-04-08T02:16:43.902" v="278" actId="478"/>
          <ac:spMkLst>
            <pc:docMk/>
            <pc:sldMk cId="3935328839" sldId="262"/>
            <ac:spMk id="4" creationId="{405107AF-1541-6917-B99C-CF6EEC438467}"/>
          </ac:spMkLst>
        </pc:spChg>
        <pc:spChg chg="mod">
          <ac:chgData name="Sarah Carter" userId="4b4e2a7e9c42e1b2" providerId="LiveId" clId="{78BDD5E3-5B52-4CB8-AB50-67935A5C97F0}" dt="2025-04-08T02:18:18.770" v="330" actId="404"/>
          <ac:spMkLst>
            <pc:docMk/>
            <pc:sldMk cId="3935328839" sldId="262"/>
            <ac:spMk id="6" creationId="{65AA5F3D-6405-6ADA-E007-3E0D2823DF4D}"/>
          </ac:spMkLst>
        </pc:spChg>
        <pc:picChg chg="mod">
          <ac:chgData name="Sarah Carter" userId="4b4e2a7e9c42e1b2" providerId="LiveId" clId="{78BDD5E3-5B52-4CB8-AB50-67935A5C97F0}" dt="2025-04-08T02:16:13.630" v="265" actId="14826"/>
          <ac:picMkLst>
            <pc:docMk/>
            <pc:sldMk cId="3935328839" sldId="262"/>
            <ac:picMk id="164" creationId="{842323CB-E2D5-4103-4ADD-511161D86616}"/>
          </ac:picMkLst>
        </pc:picChg>
        <pc:picChg chg="mod">
          <ac:chgData name="Sarah Carter" userId="4b4e2a7e9c42e1b2" providerId="LiveId" clId="{78BDD5E3-5B52-4CB8-AB50-67935A5C97F0}" dt="2025-04-08T02:16:19.981" v="267" actId="14826"/>
          <ac:picMkLst>
            <pc:docMk/>
            <pc:sldMk cId="3935328839" sldId="262"/>
            <ac:picMk id="166" creationId="{DE03A6BA-C2D7-25C3-698D-6F238C259471}"/>
          </ac:picMkLst>
        </pc:picChg>
        <pc:picChg chg="mod">
          <ac:chgData name="Sarah Carter" userId="4b4e2a7e9c42e1b2" providerId="LiveId" clId="{78BDD5E3-5B52-4CB8-AB50-67935A5C97F0}" dt="2025-04-08T02:16:26.550" v="269" actId="14826"/>
          <ac:picMkLst>
            <pc:docMk/>
            <pc:sldMk cId="3935328839" sldId="262"/>
            <ac:picMk id="168" creationId="{59741F40-F111-BF39-B954-F67F9EC462EF}"/>
          </ac:picMkLst>
        </pc:picChg>
      </pc:sldChg>
      <pc:sldChg chg="modSp add mod">
        <pc:chgData name="Sarah Carter" userId="4b4e2a7e9c42e1b2" providerId="LiveId" clId="{78BDD5E3-5B52-4CB8-AB50-67935A5C97F0}" dt="2025-04-08T02:18:15.166" v="329" actId="404"/>
        <pc:sldMkLst>
          <pc:docMk/>
          <pc:sldMk cId="661002119" sldId="263"/>
        </pc:sldMkLst>
        <pc:spChg chg="mod">
          <ac:chgData name="Sarah Carter" userId="4b4e2a7e9c42e1b2" providerId="LiveId" clId="{78BDD5E3-5B52-4CB8-AB50-67935A5C97F0}" dt="2025-04-08T02:18:15.166" v="329" actId="404"/>
          <ac:spMkLst>
            <pc:docMk/>
            <pc:sldMk cId="661002119" sldId="263"/>
            <ac:spMk id="6" creationId="{C11C35BF-5D9E-A56E-24EA-CB2499503CA3}"/>
          </ac:spMkLst>
        </pc:spChg>
        <pc:picChg chg="mod">
          <ac:chgData name="Sarah Carter" userId="4b4e2a7e9c42e1b2" providerId="LiveId" clId="{78BDD5E3-5B52-4CB8-AB50-67935A5C97F0}" dt="2025-04-08T02:17:24.334" v="305" actId="14826"/>
          <ac:picMkLst>
            <pc:docMk/>
            <pc:sldMk cId="661002119" sldId="263"/>
            <ac:picMk id="164" creationId="{B6238DDE-7CE6-EA4A-223B-29358B15C310}"/>
          </ac:picMkLst>
        </pc:picChg>
        <pc:picChg chg="mod">
          <ac:chgData name="Sarah Carter" userId="4b4e2a7e9c42e1b2" providerId="LiveId" clId="{78BDD5E3-5B52-4CB8-AB50-67935A5C97F0}" dt="2025-04-08T02:17:30.573" v="307" actId="14826"/>
          <ac:picMkLst>
            <pc:docMk/>
            <pc:sldMk cId="661002119" sldId="263"/>
            <ac:picMk id="166" creationId="{2966DE6B-21BF-5A4C-C2E2-51FE957F8D04}"/>
          </ac:picMkLst>
        </pc:picChg>
        <pc:picChg chg="mod">
          <ac:chgData name="Sarah Carter" userId="4b4e2a7e9c42e1b2" providerId="LiveId" clId="{78BDD5E3-5B52-4CB8-AB50-67935A5C97F0}" dt="2025-04-08T02:17:37.308" v="309" actId="14826"/>
          <ac:picMkLst>
            <pc:docMk/>
            <pc:sldMk cId="661002119" sldId="263"/>
            <ac:picMk id="168" creationId="{7BE6FF47-9FAF-CC70-51C7-AF0E92A9D3CE}"/>
          </ac:picMkLst>
        </pc:picChg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3747974067" sldId="263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2575757901" sldId="264"/>
        </pc:sldMkLst>
      </pc:sldChg>
      <pc:sldChg chg="modSp add mod">
        <pc:chgData name="Sarah Carter" userId="4b4e2a7e9c42e1b2" providerId="LiveId" clId="{78BDD5E3-5B52-4CB8-AB50-67935A5C97F0}" dt="2025-04-08T02:18:10.392" v="328" actId="14826"/>
        <pc:sldMkLst>
          <pc:docMk/>
          <pc:sldMk cId="3246832153" sldId="264"/>
        </pc:sldMkLst>
        <pc:spChg chg="mod">
          <ac:chgData name="Sarah Carter" userId="4b4e2a7e9c42e1b2" providerId="LiveId" clId="{78BDD5E3-5B52-4CB8-AB50-67935A5C97F0}" dt="2025-04-08T02:17:48.651" v="322" actId="404"/>
          <ac:spMkLst>
            <pc:docMk/>
            <pc:sldMk cId="3246832153" sldId="264"/>
            <ac:spMk id="6" creationId="{5F8B62E6-6AC6-536C-FEC7-63FF6369A1E1}"/>
          </ac:spMkLst>
        </pc:spChg>
        <pc:picChg chg="mod">
          <ac:chgData name="Sarah Carter" userId="4b4e2a7e9c42e1b2" providerId="LiveId" clId="{78BDD5E3-5B52-4CB8-AB50-67935A5C97F0}" dt="2025-04-08T02:17:56.966" v="324" actId="14826"/>
          <ac:picMkLst>
            <pc:docMk/>
            <pc:sldMk cId="3246832153" sldId="264"/>
            <ac:picMk id="164" creationId="{A4A17AE8-7AA7-F02A-19EE-36C837E5821B}"/>
          </ac:picMkLst>
        </pc:picChg>
        <pc:picChg chg="mod">
          <ac:chgData name="Sarah Carter" userId="4b4e2a7e9c42e1b2" providerId="LiveId" clId="{78BDD5E3-5B52-4CB8-AB50-67935A5C97F0}" dt="2025-04-08T02:18:03.630" v="326" actId="14826"/>
          <ac:picMkLst>
            <pc:docMk/>
            <pc:sldMk cId="3246832153" sldId="264"/>
            <ac:picMk id="166" creationId="{FDBF4304-BEE4-33E5-F5DF-F9ECA49CCBAB}"/>
          </ac:picMkLst>
        </pc:picChg>
        <pc:picChg chg="mod">
          <ac:chgData name="Sarah Carter" userId="4b4e2a7e9c42e1b2" providerId="LiveId" clId="{78BDD5E3-5B52-4CB8-AB50-67935A5C97F0}" dt="2025-04-08T02:18:10.392" v="328" actId="14826"/>
          <ac:picMkLst>
            <pc:docMk/>
            <pc:sldMk cId="3246832153" sldId="264"/>
            <ac:picMk id="168" creationId="{15A3E0D1-5CAE-A171-F473-B7FC759CF611}"/>
          </ac:picMkLst>
        </pc:picChg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3218211972" sldId="265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1840713284" sldId="266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584740726" sldId="267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2078279309" sldId="268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187173174" sldId="269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4087327137" sldId="270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3529725714" sldId="271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604761765" sldId="272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4051919226" sldId="273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72079113" sldId="274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3847974394" sldId="275"/>
        </pc:sldMkLst>
      </pc:sldChg>
      <pc:sldChg chg="del">
        <pc:chgData name="Sarah Carter" userId="4b4e2a7e9c42e1b2" providerId="LiveId" clId="{78BDD5E3-5B52-4CB8-AB50-67935A5C97F0}" dt="2025-04-08T01:40:55.553" v="0" actId="2696"/>
        <pc:sldMkLst>
          <pc:docMk/>
          <pc:sldMk cId="4010975490" sldId="276"/>
        </pc:sldMkLst>
      </pc:sldChg>
      <pc:sldMasterChg chg="modSp modSldLayout">
        <pc:chgData name="Sarah Carter" userId="4b4e2a7e9c42e1b2" providerId="LiveId" clId="{78BDD5E3-5B52-4CB8-AB50-67935A5C97F0}" dt="2025-04-08T01:45:56.286" v="53"/>
        <pc:sldMasterMkLst>
          <pc:docMk/>
          <pc:sldMasterMk cId="1147007720" sldId="2147483648"/>
        </pc:sldMasterMkLst>
        <pc:spChg chg="mod">
          <ac:chgData name="Sarah Carter" userId="4b4e2a7e9c42e1b2" providerId="LiveId" clId="{78BDD5E3-5B52-4CB8-AB50-67935A5C97F0}" dt="2025-04-08T01:45:56.286" v="53"/>
          <ac:spMkLst>
            <pc:docMk/>
            <pc:sldMasterMk cId="1147007720" sldId="2147483648"/>
            <ac:spMk id="2" creationId="{FBF2902A-D99A-6201-2510-F70AAE40C937}"/>
          </ac:spMkLst>
        </pc:spChg>
        <pc:spChg chg="mod">
          <ac:chgData name="Sarah Carter" userId="4b4e2a7e9c42e1b2" providerId="LiveId" clId="{78BDD5E3-5B52-4CB8-AB50-67935A5C97F0}" dt="2025-04-08T01:45:56.286" v="53"/>
          <ac:spMkLst>
            <pc:docMk/>
            <pc:sldMasterMk cId="1147007720" sldId="2147483648"/>
            <ac:spMk id="3" creationId="{53E4A86A-82CD-EBA9-2AD7-B165BE6B691B}"/>
          </ac:spMkLst>
        </pc:spChg>
        <pc:spChg chg="mod">
          <ac:chgData name="Sarah Carter" userId="4b4e2a7e9c42e1b2" providerId="LiveId" clId="{78BDD5E3-5B52-4CB8-AB50-67935A5C97F0}" dt="2025-04-08T01:45:56.286" v="53"/>
          <ac:spMkLst>
            <pc:docMk/>
            <pc:sldMasterMk cId="1147007720" sldId="2147483648"/>
            <ac:spMk id="4" creationId="{FD59028A-6916-7661-4FD2-CD6836494401}"/>
          </ac:spMkLst>
        </pc:spChg>
        <pc:spChg chg="mod">
          <ac:chgData name="Sarah Carter" userId="4b4e2a7e9c42e1b2" providerId="LiveId" clId="{78BDD5E3-5B52-4CB8-AB50-67935A5C97F0}" dt="2025-04-08T01:45:56.286" v="53"/>
          <ac:spMkLst>
            <pc:docMk/>
            <pc:sldMasterMk cId="1147007720" sldId="2147483648"/>
            <ac:spMk id="5" creationId="{3A0869FB-A43B-E74C-F49F-1157044EC5A9}"/>
          </ac:spMkLst>
        </pc:spChg>
        <pc:spChg chg="mod">
          <ac:chgData name="Sarah Carter" userId="4b4e2a7e9c42e1b2" providerId="LiveId" clId="{78BDD5E3-5B52-4CB8-AB50-67935A5C97F0}" dt="2025-04-08T01:45:56.286" v="53"/>
          <ac:spMkLst>
            <pc:docMk/>
            <pc:sldMasterMk cId="1147007720" sldId="2147483648"/>
            <ac:spMk id="6" creationId="{B95961C6-2A0F-6BB8-D6BB-4EEE19C9BE70}"/>
          </ac:spMkLst>
        </pc:spChg>
        <pc:sldLayoutChg chg="modSp">
          <pc:chgData name="Sarah Carter" userId="4b4e2a7e9c42e1b2" providerId="LiveId" clId="{78BDD5E3-5B52-4CB8-AB50-67935A5C97F0}" dt="2025-04-08T01:45:56.286" v="53"/>
          <pc:sldLayoutMkLst>
            <pc:docMk/>
            <pc:sldMasterMk cId="1147007720" sldId="2147483648"/>
            <pc:sldLayoutMk cId="943895434" sldId="2147483649"/>
          </pc:sldLayoutMkLst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943895434" sldId="2147483649"/>
              <ac:spMk id="2" creationId="{9414425C-7DE6-1A99-5859-E6340B144730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943895434" sldId="2147483649"/>
              <ac:spMk id="3" creationId="{448B79B5-64EA-F5FE-FC79-AC67618D1809}"/>
            </ac:spMkLst>
          </pc:spChg>
        </pc:sldLayoutChg>
        <pc:sldLayoutChg chg="modSp">
          <pc:chgData name="Sarah Carter" userId="4b4e2a7e9c42e1b2" providerId="LiveId" clId="{78BDD5E3-5B52-4CB8-AB50-67935A5C97F0}" dt="2025-04-08T01:45:56.286" v="53"/>
          <pc:sldLayoutMkLst>
            <pc:docMk/>
            <pc:sldMasterMk cId="1147007720" sldId="2147483648"/>
            <pc:sldLayoutMk cId="1688608830" sldId="2147483651"/>
          </pc:sldLayoutMkLst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1688608830" sldId="2147483651"/>
              <ac:spMk id="2" creationId="{ECFB5E6C-A9D6-7AD2-9771-1C140E5865C0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1688608830" sldId="2147483651"/>
              <ac:spMk id="3" creationId="{5B7F826A-696B-B468-8FC1-F24C03584DD3}"/>
            </ac:spMkLst>
          </pc:spChg>
        </pc:sldLayoutChg>
        <pc:sldLayoutChg chg="modSp">
          <pc:chgData name="Sarah Carter" userId="4b4e2a7e9c42e1b2" providerId="LiveId" clId="{78BDD5E3-5B52-4CB8-AB50-67935A5C97F0}" dt="2025-04-08T01:45:56.286" v="53"/>
          <pc:sldLayoutMkLst>
            <pc:docMk/>
            <pc:sldMasterMk cId="1147007720" sldId="2147483648"/>
            <pc:sldLayoutMk cId="2877866524" sldId="2147483652"/>
          </pc:sldLayoutMkLst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2877866524" sldId="2147483652"/>
              <ac:spMk id="3" creationId="{556DA79D-19AF-6CA3-F264-C6338AD59C56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2877866524" sldId="2147483652"/>
              <ac:spMk id="4" creationId="{E76F213D-E799-EB13-31BC-8F8D3127B3A5}"/>
            </ac:spMkLst>
          </pc:spChg>
        </pc:sldLayoutChg>
        <pc:sldLayoutChg chg="modSp">
          <pc:chgData name="Sarah Carter" userId="4b4e2a7e9c42e1b2" providerId="LiveId" clId="{78BDD5E3-5B52-4CB8-AB50-67935A5C97F0}" dt="2025-04-08T01:45:56.286" v="53"/>
          <pc:sldLayoutMkLst>
            <pc:docMk/>
            <pc:sldMasterMk cId="1147007720" sldId="2147483648"/>
            <pc:sldLayoutMk cId="545314763" sldId="2147483653"/>
          </pc:sldLayoutMkLst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545314763" sldId="2147483653"/>
              <ac:spMk id="2" creationId="{1668D36E-608F-2FF5-C66A-632E0453718B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545314763" sldId="2147483653"/>
              <ac:spMk id="3" creationId="{3CBFABBA-C225-9F67-8E5E-6230A166294C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545314763" sldId="2147483653"/>
              <ac:spMk id="4" creationId="{0BEFE296-635C-ABD6-753B-F136A6A80901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545314763" sldId="2147483653"/>
              <ac:spMk id="5" creationId="{C8D182E9-6CB7-3B25-ED47-EA6962F9A8DC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545314763" sldId="2147483653"/>
              <ac:spMk id="6" creationId="{C1341A13-E677-754C-7787-8F4FB97AE45D}"/>
            </ac:spMkLst>
          </pc:spChg>
        </pc:sldLayoutChg>
        <pc:sldLayoutChg chg="modSp">
          <pc:chgData name="Sarah Carter" userId="4b4e2a7e9c42e1b2" providerId="LiveId" clId="{78BDD5E3-5B52-4CB8-AB50-67935A5C97F0}" dt="2025-04-08T01:45:56.286" v="53"/>
          <pc:sldLayoutMkLst>
            <pc:docMk/>
            <pc:sldMasterMk cId="1147007720" sldId="2147483648"/>
            <pc:sldLayoutMk cId="4018419945" sldId="2147483656"/>
          </pc:sldLayoutMkLst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4018419945" sldId="2147483656"/>
              <ac:spMk id="2" creationId="{072A7738-CDF7-42F4-49FF-940D91A65CD9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4018419945" sldId="2147483656"/>
              <ac:spMk id="3" creationId="{23A097F7-3B3E-44DC-4C9B-5F5A634F9BB2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4018419945" sldId="2147483656"/>
              <ac:spMk id="4" creationId="{8F48222B-0FBF-DFC5-934D-864A58B426A8}"/>
            </ac:spMkLst>
          </pc:spChg>
        </pc:sldLayoutChg>
        <pc:sldLayoutChg chg="modSp">
          <pc:chgData name="Sarah Carter" userId="4b4e2a7e9c42e1b2" providerId="LiveId" clId="{78BDD5E3-5B52-4CB8-AB50-67935A5C97F0}" dt="2025-04-08T01:45:56.286" v="53"/>
          <pc:sldLayoutMkLst>
            <pc:docMk/>
            <pc:sldMasterMk cId="1147007720" sldId="2147483648"/>
            <pc:sldLayoutMk cId="2788062837" sldId="2147483657"/>
          </pc:sldLayoutMkLst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2788062837" sldId="2147483657"/>
              <ac:spMk id="2" creationId="{3D3D122B-F737-3A38-3EC6-57C5D3D6AF9D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2788062837" sldId="2147483657"/>
              <ac:spMk id="3" creationId="{00CB7320-4B29-9018-C8E4-C2EE546A38BB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2788062837" sldId="2147483657"/>
              <ac:spMk id="4" creationId="{ADD29B66-8C65-031E-5937-4B52D3D0B727}"/>
            </ac:spMkLst>
          </pc:spChg>
        </pc:sldLayoutChg>
        <pc:sldLayoutChg chg="modSp">
          <pc:chgData name="Sarah Carter" userId="4b4e2a7e9c42e1b2" providerId="LiveId" clId="{78BDD5E3-5B52-4CB8-AB50-67935A5C97F0}" dt="2025-04-08T01:45:56.286" v="53"/>
          <pc:sldLayoutMkLst>
            <pc:docMk/>
            <pc:sldMasterMk cId="1147007720" sldId="2147483648"/>
            <pc:sldLayoutMk cId="2712495923" sldId="2147483659"/>
          </pc:sldLayoutMkLst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2712495923" sldId="2147483659"/>
              <ac:spMk id="2" creationId="{8FC9BA5B-8F59-19C3-73FB-11FA94822ABD}"/>
            </ac:spMkLst>
          </pc:spChg>
          <pc:spChg chg="mod">
            <ac:chgData name="Sarah Carter" userId="4b4e2a7e9c42e1b2" providerId="LiveId" clId="{78BDD5E3-5B52-4CB8-AB50-67935A5C97F0}" dt="2025-04-08T01:45:56.286" v="53"/>
            <ac:spMkLst>
              <pc:docMk/>
              <pc:sldMasterMk cId="1147007720" sldId="2147483648"/>
              <pc:sldLayoutMk cId="2712495923" sldId="2147483659"/>
              <ac:spMk id="3" creationId="{F9DAD7FB-9FC1-4F16-44FA-3656AD5608CC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2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51" indent="0" algn="ctr">
              <a:buNone/>
              <a:defRPr sz="1275"/>
            </a:lvl2pPr>
            <a:lvl3pPr marL="582901" indent="0" algn="ctr">
              <a:buNone/>
              <a:defRPr sz="1148"/>
            </a:lvl3pPr>
            <a:lvl4pPr marL="874352" indent="0" algn="ctr">
              <a:buNone/>
              <a:defRPr sz="1020"/>
            </a:lvl4pPr>
            <a:lvl5pPr marL="1165803" indent="0" algn="ctr">
              <a:buNone/>
              <a:defRPr sz="1020"/>
            </a:lvl5pPr>
            <a:lvl6pPr marL="1457254" indent="0" algn="ctr">
              <a:buNone/>
              <a:defRPr sz="1020"/>
            </a:lvl6pPr>
            <a:lvl7pPr marL="1748704" indent="0" algn="ctr">
              <a:buNone/>
              <a:defRPr sz="1020"/>
            </a:lvl7pPr>
            <a:lvl8pPr marL="2040155" indent="0" algn="ctr">
              <a:buNone/>
              <a:defRPr sz="1020"/>
            </a:lvl8pPr>
            <a:lvl9pPr marL="2331606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51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01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52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03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25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0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1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606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1" indent="0">
              <a:buNone/>
              <a:defRPr sz="1275" b="1"/>
            </a:lvl2pPr>
            <a:lvl3pPr marL="582901" indent="0">
              <a:buNone/>
              <a:defRPr sz="1148" b="1"/>
            </a:lvl3pPr>
            <a:lvl4pPr marL="874352" indent="0">
              <a:buNone/>
              <a:defRPr sz="1020" b="1"/>
            </a:lvl4pPr>
            <a:lvl5pPr marL="1165803" indent="0">
              <a:buNone/>
              <a:defRPr sz="1020" b="1"/>
            </a:lvl5pPr>
            <a:lvl6pPr marL="1457254" indent="0">
              <a:buNone/>
              <a:defRPr sz="1020" b="1"/>
            </a:lvl6pPr>
            <a:lvl7pPr marL="1748704" indent="0">
              <a:buNone/>
              <a:defRPr sz="1020" b="1"/>
            </a:lvl7pPr>
            <a:lvl8pPr marL="2040155" indent="0">
              <a:buNone/>
              <a:defRPr sz="1020" b="1"/>
            </a:lvl8pPr>
            <a:lvl9pPr marL="2331606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1" indent="0">
              <a:buNone/>
              <a:defRPr sz="1275" b="1"/>
            </a:lvl2pPr>
            <a:lvl3pPr marL="582901" indent="0">
              <a:buNone/>
              <a:defRPr sz="1148" b="1"/>
            </a:lvl3pPr>
            <a:lvl4pPr marL="874352" indent="0">
              <a:buNone/>
              <a:defRPr sz="1020" b="1"/>
            </a:lvl4pPr>
            <a:lvl5pPr marL="1165803" indent="0">
              <a:buNone/>
              <a:defRPr sz="1020" b="1"/>
            </a:lvl5pPr>
            <a:lvl6pPr marL="1457254" indent="0">
              <a:buNone/>
              <a:defRPr sz="1020" b="1"/>
            </a:lvl6pPr>
            <a:lvl7pPr marL="1748704" indent="0">
              <a:buNone/>
              <a:defRPr sz="1020" b="1"/>
            </a:lvl7pPr>
            <a:lvl8pPr marL="2040155" indent="0">
              <a:buNone/>
              <a:defRPr sz="1020" b="1"/>
            </a:lvl8pPr>
            <a:lvl9pPr marL="2331606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8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8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1" indent="0">
              <a:buNone/>
              <a:defRPr sz="893"/>
            </a:lvl2pPr>
            <a:lvl3pPr marL="582901" indent="0">
              <a:buNone/>
              <a:defRPr sz="765"/>
            </a:lvl3pPr>
            <a:lvl4pPr marL="874352" indent="0">
              <a:buNone/>
              <a:defRPr sz="638"/>
            </a:lvl4pPr>
            <a:lvl5pPr marL="1165803" indent="0">
              <a:buNone/>
              <a:defRPr sz="638"/>
            </a:lvl5pPr>
            <a:lvl6pPr marL="1457254" indent="0">
              <a:buNone/>
              <a:defRPr sz="638"/>
            </a:lvl6pPr>
            <a:lvl7pPr marL="1748704" indent="0">
              <a:buNone/>
              <a:defRPr sz="638"/>
            </a:lvl7pPr>
            <a:lvl8pPr marL="2040155" indent="0">
              <a:buNone/>
              <a:defRPr sz="638"/>
            </a:lvl8pPr>
            <a:lvl9pPr marL="2331606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8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 marL="0" indent="0">
              <a:buNone/>
              <a:defRPr sz="2040"/>
            </a:lvl1pPr>
            <a:lvl2pPr marL="291451" indent="0">
              <a:buNone/>
              <a:defRPr sz="1785"/>
            </a:lvl2pPr>
            <a:lvl3pPr marL="582901" indent="0">
              <a:buNone/>
              <a:defRPr sz="1530"/>
            </a:lvl3pPr>
            <a:lvl4pPr marL="874352" indent="0">
              <a:buNone/>
              <a:defRPr sz="1275"/>
            </a:lvl4pPr>
            <a:lvl5pPr marL="1165803" indent="0">
              <a:buNone/>
              <a:defRPr sz="1275"/>
            </a:lvl5pPr>
            <a:lvl6pPr marL="1457254" indent="0">
              <a:buNone/>
              <a:defRPr sz="1275"/>
            </a:lvl6pPr>
            <a:lvl7pPr marL="1748704" indent="0">
              <a:buNone/>
              <a:defRPr sz="1275"/>
            </a:lvl7pPr>
            <a:lvl8pPr marL="2040155" indent="0">
              <a:buNone/>
              <a:defRPr sz="1275"/>
            </a:lvl8pPr>
            <a:lvl9pPr marL="2331606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8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1" indent="0">
              <a:buNone/>
              <a:defRPr sz="893"/>
            </a:lvl2pPr>
            <a:lvl3pPr marL="582901" indent="0">
              <a:buNone/>
              <a:defRPr sz="765"/>
            </a:lvl3pPr>
            <a:lvl4pPr marL="874352" indent="0">
              <a:buNone/>
              <a:defRPr sz="638"/>
            </a:lvl4pPr>
            <a:lvl5pPr marL="1165803" indent="0">
              <a:buNone/>
              <a:defRPr sz="638"/>
            </a:lvl5pPr>
            <a:lvl6pPr marL="1457254" indent="0">
              <a:buNone/>
              <a:defRPr sz="638"/>
            </a:lvl6pPr>
            <a:lvl7pPr marL="1748704" indent="0">
              <a:buNone/>
              <a:defRPr sz="638"/>
            </a:lvl7pPr>
            <a:lvl8pPr marL="2040155" indent="0">
              <a:buNone/>
              <a:defRPr sz="638"/>
            </a:lvl8pPr>
            <a:lvl9pPr marL="2331606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01" rtl="0" eaLnBrk="1" latinLnBrk="0" hangingPunct="1">
        <a:lnSpc>
          <a:spcPct val="90000"/>
        </a:lnSpc>
        <a:spcBef>
          <a:spcPct val="0"/>
        </a:spcBef>
        <a:buNone/>
        <a:defRPr sz="28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26" indent="-145726" algn="l" defTabSz="582901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77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27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078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29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2980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430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881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332" indent="-145726" algn="l" defTabSz="582901" rtl="0" eaLnBrk="1" latinLnBrk="0" hangingPunct="1">
        <a:lnSpc>
          <a:spcPct val="90000"/>
        </a:lnSpc>
        <a:spcBef>
          <a:spcPts val="318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51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01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52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03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254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04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155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6" algn="l" defTabSz="582901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7.xml"/><Relationship Id="rId7" Type="http://schemas.openxmlformats.org/officeDocument/2006/relationships/image" Target="../media/image9.svg"/><Relationship Id="rId12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2.png"/><Relationship Id="rId4" Type="http://schemas.openxmlformats.org/officeDocument/2006/relationships/tags" Target="../tags/tag8.xml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11.xml"/><Relationship Id="rId7" Type="http://schemas.openxmlformats.org/officeDocument/2006/relationships/image" Target="../media/image15.svg"/><Relationship Id="rId12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8.png"/><Relationship Id="rId4" Type="http://schemas.openxmlformats.org/officeDocument/2006/relationships/tags" Target="../tags/tag12.xml"/><Relationship Id="rId9" Type="http://schemas.openxmlformats.org/officeDocument/2006/relationships/image" Target="../media/image1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5.xml"/><Relationship Id="rId7" Type="http://schemas.openxmlformats.org/officeDocument/2006/relationships/image" Target="../media/image21.svg"/><Relationship Id="rId12" Type="http://schemas.openxmlformats.org/officeDocument/2006/relationships/image" Target="../media/image7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4.png"/><Relationship Id="rId4" Type="http://schemas.openxmlformats.org/officeDocument/2006/relationships/tags" Target="../tags/tag16.xml"/><Relationship Id="rId9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3195CB65-EE01-B3DC-8312-F104AD1DDD2A}"/>
              </a:ext>
            </a:extLst>
          </p:cNvPr>
          <p:cNvSpPr/>
          <p:nvPr/>
        </p:nvSpPr>
        <p:spPr>
          <a:xfrm flipH="1">
            <a:off x="959504" y="1740991"/>
            <a:ext cx="5894057" cy="7838015"/>
          </a:xfrm>
          <a:custGeom>
            <a:avLst/>
            <a:gdLst/>
            <a:ahLst/>
            <a:cxnLst/>
            <a:rect l="l" t="t" r="r" b="b"/>
            <a:pathLst>
              <a:path w="5894057" h="7838015">
                <a:moveTo>
                  <a:pt x="2979408" y="0"/>
                </a:moveTo>
                <a:cubicBezTo>
                  <a:pt x="2414031" y="0"/>
                  <a:pt x="1915559" y="293358"/>
                  <a:pt x="1621211" y="739548"/>
                </a:cubicBezTo>
                <a:lnTo>
                  <a:pt x="1559326" y="843868"/>
                </a:lnTo>
                <a:lnTo>
                  <a:pt x="1478116" y="831807"/>
                </a:lnTo>
                <a:cubicBezTo>
                  <a:pt x="1272641" y="817008"/>
                  <a:pt x="1065765" y="911073"/>
                  <a:pt x="918806" y="1103034"/>
                </a:cubicBezTo>
                <a:cubicBezTo>
                  <a:pt x="856799" y="1184060"/>
                  <a:pt x="809332" y="1277794"/>
                  <a:pt x="777913" y="1378498"/>
                </a:cubicBezTo>
                <a:lnTo>
                  <a:pt x="750795" y="1499360"/>
                </a:lnTo>
                <a:lnTo>
                  <a:pt x="230819" y="1499360"/>
                </a:lnTo>
                <a:lnTo>
                  <a:pt x="230819" y="6701673"/>
                </a:lnTo>
                <a:lnTo>
                  <a:pt x="0" y="6701673"/>
                </a:lnTo>
                <a:lnTo>
                  <a:pt x="0" y="7838015"/>
                </a:lnTo>
                <a:lnTo>
                  <a:pt x="5894057" y="7838015"/>
                </a:lnTo>
                <a:lnTo>
                  <a:pt x="5894057" y="6701673"/>
                </a:lnTo>
                <a:lnTo>
                  <a:pt x="5690586" y="6701673"/>
                </a:lnTo>
                <a:lnTo>
                  <a:pt x="5690586" y="1499360"/>
                </a:lnTo>
                <a:lnTo>
                  <a:pt x="5195336" y="1499360"/>
                </a:lnTo>
                <a:lnTo>
                  <a:pt x="5178928" y="1422068"/>
                </a:lnTo>
                <a:cubicBezTo>
                  <a:pt x="5148295" y="1304834"/>
                  <a:pt x="5096422" y="1195636"/>
                  <a:pt x="5025556" y="1103036"/>
                </a:cubicBezTo>
                <a:cubicBezTo>
                  <a:pt x="4878597" y="911073"/>
                  <a:pt x="4671721" y="817008"/>
                  <a:pt x="4466246" y="831807"/>
                </a:cubicBezTo>
                <a:lnTo>
                  <a:pt x="4398320" y="841896"/>
                </a:lnTo>
                <a:lnTo>
                  <a:pt x="4337605" y="739548"/>
                </a:lnTo>
                <a:cubicBezTo>
                  <a:pt x="4043258" y="293358"/>
                  <a:pt x="3544786" y="0"/>
                  <a:pt x="2979408" y="0"/>
                </a:cubicBezTo>
                <a:close/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E8ECE022-DF78-145F-85CF-A64C1BE5D05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60" y="306171"/>
            <a:ext cx="6974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TOMBSTONE HIDOKU PUZZLE - EASY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D9533EBA-E995-F8EE-DCF2-4F06C9878F0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" y="856267"/>
            <a:ext cx="777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164" name="Graphic 163">
            <a:extLst>
              <a:ext uri="{FF2B5EF4-FFF2-40B4-BE49-F238E27FC236}">
                <a16:creationId xmlns:a16="http://schemas.microsoft.com/office/drawing/2014/main" id="{536CD926-7E1E-5D58-43C8-CB621D8398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86153" y="3496382"/>
            <a:ext cx="1613527" cy="2011680"/>
          </a:xfrm>
          <a:prstGeom prst="rect">
            <a:avLst/>
          </a:prstGeom>
        </p:spPr>
      </p:pic>
      <p:pic>
        <p:nvPicPr>
          <p:cNvPr id="166" name="Graphic 165">
            <a:extLst>
              <a:ext uri="{FF2B5EF4-FFF2-40B4-BE49-F238E27FC236}">
                <a16:creationId xmlns:a16="http://schemas.microsoft.com/office/drawing/2014/main" id="{11763504-D2AB-3271-3EA7-223F97063D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18835" y="3496382"/>
            <a:ext cx="1613527" cy="2011680"/>
          </a:xfrm>
          <a:prstGeom prst="rect">
            <a:avLst/>
          </a:prstGeom>
        </p:spPr>
      </p:pic>
      <p:pic>
        <p:nvPicPr>
          <p:cNvPr id="168" name="Graphic 167">
            <a:extLst>
              <a:ext uri="{FF2B5EF4-FFF2-40B4-BE49-F238E27FC236}">
                <a16:creationId xmlns:a16="http://schemas.microsoft.com/office/drawing/2014/main" id="{35F22760-0382-AE48-5862-3FD870CA32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51517" y="3496382"/>
            <a:ext cx="1613527" cy="2011680"/>
          </a:xfrm>
          <a:prstGeom prst="rect">
            <a:avLst/>
          </a:prstGeom>
        </p:spPr>
      </p:pic>
      <p:sp>
        <p:nvSpPr>
          <p:cNvPr id="169" name="TextBox 21 M">
            <a:extLst>
              <a:ext uri="{FF2B5EF4-FFF2-40B4-BE49-F238E27FC236}">
                <a16:creationId xmlns:a16="http://schemas.microsoft.com/office/drawing/2014/main" id="{AAE48A12-B0DD-7B24-4D0B-9A036DEABED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590503" y="8894814"/>
            <a:ext cx="45794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pic>
        <p:nvPicPr>
          <p:cNvPr id="170" name="Picture 16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7BFC42A-5F28-88F1-6AC0-5EB535EF591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746" y="914873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3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3E249-D677-9B91-2B6D-D55926B5E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0DE82DF-9BC2-C7E8-BD54-6011F0D66B33}"/>
              </a:ext>
            </a:extLst>
          </p:cNvPr>
          <p:cNvSpPr/>
          <p:nvPr/>
        </p:nvSpPr>
        <p:spPr>
          <a:xfrm flipH="1">
            <a:off x="959504" y="1740991"/>
            <a:ext cx="5894057" cy="7838015"/>
          </a:xfrm>
          <a:custGeom>
            <a:avLst/>
            <a:gdLst/>
            <a:ahLst/>
            <a:cxnLst/>
            <a:rect l="l" t="t" r="r" b="b"/>
            <a:pathLst>
              <a:path w="5894057" h="7838015">
                <a:moveTo>
                  <a:pt x="2979408" y="0"/>
                </a:moveTo>
                <a:cubicBezTo>
                  <a:pt x="2414031" y="0"/>
                  <a:pt x="1915559" y="293358"/>
                  <a:pt x="1621211" y="739548"/>
                </a:cubicBezTo>
                <a:lnTo>
                  <a:pt x="1559326" y="843868"/>
                </a:lnTo>
                <a:lnTo>
                  <a:pt x="1478116" y="831807"/>
                </a:lnTo>
                <a:cubicBezTo>
                  <a:pt x="1272641" y="817008"/>
                  <a:pt x="1065765" y="911073"/>
                  <a:pt x="918806" y="1103034"/>
                </a:cubicBezTo>
                <a:cubicBezTo>
                  <a:pt x="856799" y="1184060"/>
                  <a:pt x="809332" y="1277794"/>
                  <a:pt x="777913" y="1378498"/>
                </a:cubicBezTo>
                <a:lnTo>
                  <a:pt x="750795" y="1499360"/>
                </a:lnTo>
                <a:lnTo>
                  <a:pt x="230819" y="1499360"/>
                </a:lnTo>
                <a:lnTo>
                  <a:pt x="230819" y="6701673"/>
                </a:lnTo>
                <a:lnTo>
                  <a:pt x="0" y="6701673"/>
                </a:lnTo>
                <a:lnTo>
                  <a:pt x="0" y="7838015"/>
                </a:lnTo>
                <a:lnTo>
                  <a:pt x="5894057" y="7838015"/>
                </a:lnTo>
                <a:lnTo>
                  <a:pt x="5894057" y="6701673"/>
                </a:lnTo>
                <a:lnTo>
                  <a:pt x="5690586" y="6701673"/>
                </a:lnTo>
                <a:lnTo>
                  <a:pt x="5690586" y="1499360"/>
                </a:lnTo>
                <a:lnTo>
                  <a:pt x="5195336" y="1499360"/>
                </a:lnTo>
                <a:lnTo>
                  <a:pt x="5178928" y="1422068"/>
                </a:lnTo>
                <a:cubicBezTo>
                  <a:pt x="5148295" y="1304834"/>
                  <a:pt x="5096422" y="1195636"/>
                  <a:pt x="5025556" y="1103036"/>
                </a:cubicBezTo>
                <a:cubicBezTo>
                  <a:pt x="4878597" y="911073"/>
                  <a:pt x="4671721" y="817008"/>
                  <a:pt x="4466246" y="831807"/>
                </a:cubicBezTo>
                <a:lnTo>
                  <a:pt x="4398320" y="841896"/>
                </a:lnTo>
                <a:lnTo>
                  <a:pt x="4337605" y="739548"/>
                </a:lnTo>
                <a:cubicBezTo>
                  <a:pt x="4043258" y="293358"/>
                  <a:pt x="3544786" y="0"/>
                  <a:pt x="2979408" y="0"/>
                </a:cubicBezTo>
                <a:close/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65AA5F3D-6405-6ADA-E007-3E0D2823DF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60" y="306171"/>
            <a:ext cx="6974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TOMBSTONE HIDOKU PUZZLE - MEDIUM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5409C6E0-486E-719E-6197-2342E540F8B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" y="856267"/>
            <a:ext cx="777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164" name="Graphic 163">
            <a:extLst>
              <a:ext uri="{FF2B5EF4-FFF2-40B4-BE49-F238E27FC236}">
                <a16:creationId xmlns:a16="http://schemas.microsoft.com/office/drawing/2014/main" id="{842323CB-E2D5-4103-4ADD-511161D866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" r="3"/>
          <a:stretch/>
        </p:blipFill>
        <p:spPr>
          <a:xfrm>
            <a:off x="1386153" y="3496382"/>
            <a:ext cx="1613428" cy="2011680"/>
          </a:xfrm>
          <a:prstGeom prst="rect">
            <a:avLst/>
          </a:prstGeom>
        </p:spPr>
      </p:pic>
      <p:pic>
        <p:nvPicPr>
          <p:cNvPr id="166" name="Graphic 165">
            <a:extLst>
              <a:ext uri="{FF2B5EF4-FFF2-40B4-BE49-F238E27FC236}">
                <a16:creationId xmlns:a16="http://schemas.microsoft.com/office/drawing/2014/main" id="{DE03A6BA-C2D7-25C3-698D-6F238C2594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" r="3"/>
          <a:stretch/>
        </p:blipFill>
        <p:spPr>
          <a:xfrm>
            <a:off x="3118835" y="3496382"/>
            <a:ext cx="1613428" cy="2011680"/>
          </a:xfrm>
          <a:prstGeom prst="rect">
            <a:avLst/>
          </a:prstGeom>
        </p:spPr>
      </p:pic>
      <p:pic>
        <p:nvPicPr>
          <p:cNvPr id="168" name="Graphic 167">
            <a:extLst>
              <a:ext uri="{FF2B5EF4-FFF2-40B4-BE49-F238E27FC236}">
                <a16:creationId xmlns:a16="http://schemas.microsoft.com/office/drawing/2014/main" id="{59741F40-F111-BF39-B954-F67F9EC462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4851517" y="3496382"/>
            <a:ext cx="1613428" cy="2011680"/>
          </a:xfrm>
          <a:prstGeom prst="rect">
            <a:avLst/>
          </a:prstGeom>
        </p:spPr>
      </p:pic>
      <p:sp>
        <p:nvSpPr>
          <p:cNvPr id="169" name="TextBox 21 M">
            <a:extLst>
              <a:ext uri="{FF2B5EF4-FFF2-40B4-BE49-F238E27FC236}">
                <a16:creationId xmlns:a16="http://schemas.microsoft.com/office/drawing/2014/main" id="{421B7D1E-6B96-0A7E-0576-3F02F881ABE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590503" y="8894814"/>
            <a:ext cx="45794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pic>
        <p:nvPicPr>
          <p:cNvPr id="170" name="Picture 16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1B9D1EA-AFA6-713F-5EDE-F9CAFFD718D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746" y="914873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28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8C67D-B5AE-1819-FBDB-3C7EC3E4E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A04D4E7-C66F-E46B-2E82-D541121008C0}"/>
              </a:ext>
            </a:extLst>
          </p:cNvPr>
          <p:cNvSpPr/>
          <p:nvPr/>
        </p:nvSpPr>
        <p:spPr>
          <a:xfrm flipH="1">
            <a:off x="959504" y="1740991"/>
            <a:ext cx="5894057" cy="7838015"/>
          </a:xfrm>
          <a:custGeom>
            <a:avLst/>
            <a:gdLst/>
            <a:ahLst/>
            <a:cxnLst/>
            <a:rect l="l" t="t" r="r" b="b"/>
            <a:pathLst>
              <a:path w="5894057" h="7838015">
                <a:moveTo>
                  <a:pt x="2979408" y="0"/>
                </a:moveTo>
                <a:cubicBezTo>
                  <a:pt x="2414031" y="0"/>
                  <a:pt x="1915559" y="293358"/>
                  <a:pt x="1621211" y="739548"/>
                </a:cubicBezTo>
                <a:lnTo>
                  <a:pt x="1559326" y="843868"/>
                </a:lnTo>
                <a:lnTo>
                  <a:pt x="1478116" y="831807"/>
                </a:lnTo>
                <a:cubicBezTo>
                  <a:pt x="1272641" y="817008"/>
                  <a:pt x="1065765" y="911073"/>
                  <a:pt x="918806" y="1103034"/>
                </a:cubicBezTo>
                <a:cubicBezTo>
                  <a:pt x="856799" y="1184060"/>
                  <a:pt x="809332" y="1277794"/>
                  <a:pt x="777913" y="1378498"/>
                </a:cubicBezTo>
                <a:lnTo>
                  <a:pt x="750795" y="1499360"/>
                </a:lnTo>
                <a:lnTo>
                  <a:pt x="230819" y="1499360"/>
                </a:lnTo>
                <a:lnTo>
                  <a:pt x="230819" y="6701673"/>
                </a:lnTo>
                <a:lnTo>
                  <a:pt x="0" y="6701673"/>
                </a:lnTo>
                <a:lnTo>
                  <a:pt x="0" y="7838015"/>
                </a:lnTo>
                <a:lnTo>
                  <a:pt x="5894057" y="7838015"/>
                </a:lnTo>
                <a:lnTo>
                  <a:pt x="5894057" y="6701673"/>
                </a:lnTo>
                <a:lnTo>
                  <a:pt x="5690586" y="6701673"/>
                </a:lnTo>
                <a:lnTo>
                  <a:pt x="5690586" y="1499360"/>
                </a:lnTo>
                <a:lnTo>
                  <a:pt x="5195336" y="1499360"/>
                </a:lnTo>
                <a:lnTo>
                  <a:pt x="5178928" y="1422068"/>
                </a:lnTo>
                <a:cubicBezTo>
                  <a:pt x="5148295" y="1304834"/>
                  <a:pt x="5096422" y="1195636"/>
                  <a:pt x="5025556" y="1103036"/>
                </a:cubicBezTo>
                <a:cubicBezTo>
                  <a:pt x="4878597" y="911073"/>
                  <a:pt x="4671721" y="817008"/>
                  <a:pt x="4466246" y="831807"/>
                </a:cubicBezTo>
                <a:lnTo>
                  <a:pt x="4398320" y="841896"/>
                </a:lnTo>
                <a:lnTo>
                  <a:pt x="4337605" y="739548"/>
                </a:lnTo>
                <a:cubicBezTo>
                  <a:pt x="4043258" y="293358"/>
                  <a:pt x="3544786" y="0"/>
                  <a:pt x="2979408" y="0"/>
                </a:cubicBezTo>
                <a:close/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11C35BF-5D9E-A56E-24EA-CB2499503C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60" y="306171"/>
            <a:ext cx="6974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TOMBSTONE HIDOKU PUZZLE - HARD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5C6FF14C-58E5-073A-EBBC-CDA8F9EC706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" y="856267"/>
            <a:ext cx="777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164" name="Graphic 163">
            <a:extLst>
              <a:ext uri="{FF2B5EF4-FFF2-40B4-BE49-F238E27FC236}">
                <a16:creationId xmlns:a16="http://schemas.microsoft.com/office/drawing/2014/main" id="{B6238DDE-7CE6-EA4A-223B-29358B15C3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1386153" y="3496382"/>
            <a:ext cx="1613377" cy="2011680"/>
          </a:xfrm>
          <a:prstGeom prst="rect">
            <a:avLst/>
          </a:prstGeom>
        </p:spPr>
      </p:pic>
      <p:pic>
        <p:nvPicPr>
          <p:cNvPr id="166" name="Graphic 165">
            <a:extLst>
              <a:ext uri="{FF2B5EF4-FFF2-40B4-BE49-F238E27FC236}">
                <a16:creationId xmlns:a16="http://schemas.microsoft.com/office/drawing/2014/main" id="{2966DE6B-21BF-5A4C-C2E2-51FE957F8D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3118835" y="3496382"/>
            <a:ext cx="1613377" cy="2011680"/>
          </a:xfrm>
          <a:prstGeom prst="rect">
            <a:avLst/>
          </a:prstGeom>
        </p:spPr>
      </p:pic>
      <p:pic>
        <p:nvPicPr>
          <p:cNvPr id="168" name="Graphic 167">
            <a:extLst>
              <a:ext uri="{FF2B5EF4-FFF2-40B4-BE49-F238E27FC236}">
                <a16:creationId xmlns:a16="http://schemas.microsoft.com/office/drawing/2014/main" id="{7BE6FF47-9FAF-CC70-51C7-AF0E92A9D3C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4851517" y="3496382"/>
            <a:ext cx="1613377" cy="2011680"/>
          </a:xfrm>
          <a:prstGeom prst="rect">
            <a:avLst/>
          </a:prstGeom>
        </p:spPr>
      </p:pic>
      <p:sp>
        <p:nvSpPr>
          <p:cNvPr id="169" name="TextBox 21 M">
            <a:extLst>
              <a:ext uri="{FF2B5EF4-FFF2-40B4-BE49-F238E27FC236}">
                <a16:creationId xmlns:a16="http://schemas.microsoft.com/office/drawing/2014/main" id="{A6DCC74F-BAEB-06E3-E653-7444A4B02D9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590503" y="8894814"/>
            <a:ext cx="45794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pic>
        <p:nvPicPr>
          <p:cNvPr id="170" name="Picture 16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15CE8D9-0A5D-0FD3-42A6-569B7B096F3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746" y="914873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0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0A618-C966-6A82-0F5C-3111F06F7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FB028031-DDC5-EA39-A46B-BE507C73B49F}"/>
              </a:ext>
            </a:extLst>
          </p:cNvPr>
          <p:cNvSpPr/>
          <p:nvPr/>
        </p:nvSpPr>
        <p:spPr>
          <a:xfrm flipH="1">
            <a:off x="959504" y="1740991"/>
            <a:ext cx="5894057" cy="7838015"/>
          </a:xfrm>
          <a:custGeom>
            <a:avLst/>
            <a:gdLst/>
            <a:ahLst/>
            <a:cxnLst/>
            <a:rect l="l" t="t" r="r" b="b"/>
            <a:pathLst>
              <a:path w="5894057" h="7838015">
                <a:moveTo>
                  <a:pt x="2979408" y="0"/>
                </a:moveTo>
                <a:cubicBezTo>
                  <a:pt x="2414031" y="0"/>
                  <a:pt x="1915559" y="293358"/>
                  <a:pt x="1621211" y="739548"/>
                </a:cubicBezTo>
                <a:lnTo>
                  <a:pt x="1559326" y="843868"/>
                </a:lnTo>
                <a:lnTo>
                  <a:pt x="1478116" y="831807"/>
                </a:lnTo>
                <a:cubicBezTo>
                  <a:pt x="1272641" y="817008"/>
                  <a:pt x="1065765" y="911073"/>
                  <a:pt x="918806" y="1103034"/>
                </a:cubicBezTo>
                <a:cubicBezTo>
                  <a:pt x="856799" y="1184060"/>
                  <a:pt x="809332" y="1277794"/>
                  <a:pt x="777913" y="1378498"/>
                </a:cubicBezTo>
                <a:lnTo>
                  <a:pt x="750795" y="1499360"/>
                </a:lnTo>
                <a:lnTo>
                  <a:pt x="230819" y="1499360"/>
                </a:lnTo>
                <a:lnTo>
                  <a:pt x="230819" y="6701673"/>
                </a:lnTo>
                <a:lnTo>
                  <a:pt x="0" y="6701673"/>
                </a:lnTo>
                <a:lnTo>
                  <a:pt x="0" y="7838015"/>
                </a:lnTo>
                <a:lnTo>
                  <a:pt x="5894057" y="7838015"/>
                </a:lnTo>
                <a:lnTo>
                  <a:pt x="5894057" y="6701673"/>
                </a:lnTo>
                <a:lnTo>
                  <a:pt x="5690586" y="6701673"/>
                </a:lnTo>
                <a:lnTo>
                  <a:pt x="5690586" y="1499360"/>
                </a:lnTo>
                <a:lnTo>
                  <a:pt x="5195336" y="1499360"/>
                </a:lnTo>
                <a:lnTo>
                  <a:pt x="5178928" y="1422068"/>
                </a:lnTo>
                <a:cubicBezTo>
                  <a:pt x="5148295" y="1304834"/>
                  <a:pt x="5096422" y="1195636"/>
                  <a:pt x="5025556" y="1103036"/>
                </a:cubicBezTo>
                <a:cubicBezTo>
                  <a:pt x="4878597" y="911073"/>
                  <a:pt x="4671721" y="817008"/>
                  <a:pt x="4466246" y="831807"/>
                </a:cubicBezTo>
                <a:lnTo>
                  <a:pt x="4398320" y="841896"/>
                </a:lnTo>
                <a:lnTo>
                  <a:pt x="4337605" y="739548"/>
                </a:lnTo>
                <a:cubicBezTo>
                  <a:pt x="4043258" y="293358"/>
                  <a:pt x="3544786" y="0"/>
                  <a:pt x="2979408" y="0"/>
                </a:cubicBezTo>
                <a:close/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F8B62E6-6AC6-536C-FEC7-63FF6369A1E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60" y="306171"/>
            <a:ext cx="6974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TOMBSTONE HIDOKU PUZZLE - CHALLENGING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2078ECDE-3DD2-81B0-7049-77DD3540149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" y="856267"/>
            <a:ext cx="777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164" name="Graphic 163">
            <a:extLst>
              <a:ext uri="{FF2B5EF4-FFF2-40B4-BE49-F238E27FC236}">
                <a16:creationId xmlns:a16="http://schemas.microsoft.com/office/drawing/2014/main" id="{A4A17AE8-7AA7-F02A-19EE-36C837E582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1386153" y="3496382"/>
            <a:ext cx="1613359" cy="2011680"/>
          </a:xfrm>
          <a:prstGeom prst="rect">
            <a:avLst/>
          </a:prstGeom>
        </p:spPr>
      </p:pic>
      <p:pic>
        <p:nvPicPr>
          <p:cNvPr id="166" name="Graphic 165">
            <a:extLst>
              <a:ext uri="{FF2B5EF4-FFF2-40B4-BE49-F238E27FC236}">
                <a16:creationId xmlns:a16="http://schemas.microsoft.com/office/drawing/2014/main" id="{FDBF4304-BEE4-33E5-F5DF-F9ECA49CCB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3118835" y="3496382"/>
            <a:ext cx="1613359" cy="2011680"/>
          </a:xfrm>
          <a:prstGeom prst="rect">
            <a:avLst/>
          </a:prstGeom>
        </p:spPr>
      </p:pic>
      <p:pic>
        <p:nvPicPr>
          <p:cNvPr id="168" name="Graphic 167">
            <a:extLst>
              <a:ext uri="{FF2B5EF4-FFF2-40B4-BE49-F238E27FC236}">
                <a16:creationId xmlns:a16="http://schemas.microsoft.com/office/drawing/2014/main" id="{15A3E0D1-5CAE-A171-F473-B7FC759CF61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4851517" y="3496382"/>
            <a:ext cx="1613359" cy="2011680"/>
          </a:xfrm>
          <a:prstGeom prst="rect">
            <a:avLst/>
          </a:prstGeom>
        </p:spPr>
      </p:pic>
      <p:sp>
        <p:nvSpPr>
          <p:cNvPr id="169" name="TextBox 21 M">
            <a:extLst>
              <a:ext uri="{FF2B5EF4-FFF2-40B4-BE49-F238E27FC236}">
                <a16:creationId xmlns:a16="http://schemas.microsoft.com/office/drawing/2014/main" id="{3855CEB1-CC00-B484-DE15-22961D74D4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590503" y="8894814"/>
            <a:ext cx="45794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pic>
        <p:nvPicPr>
          <p:cNvPr id="170" name="Picture 16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7B9C74A-66F8-E430-3572-61A073A92FE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746" y="9148730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8321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172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2025-04-08T02:18:31Z</dcterms:modified>
</cp:coreProperties>
</file>