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DA671F3-4AEF-4376-883F-4F1BDF954471}"/>
    <pc:docChg chg="delSld">
      <pc:chgData name="Sarah Carter" userId="4b4e2a7e9c42e1b2" providerId="LiveId" clId="{9DA671F3-4AEF-4376-883F-4F1BDF954471}" dt="2025-02-15T22:06:21.703" v="0" actId="2696"/>
      <pc:docMkLst>
        <pc:docMk/>
      </pc:docMkLst>
      <pc:sldChg chg="del">
        <pc:chgData name="Sarah Carter" userId="4b4e2a7e9c42e1b2" providerId="LiveId" clId="{9DA671F3-4AEF-4376-883F-4F1BDF954471}" dt="2025-02-15T22:06:21.703" v="0" actId="2696"/>
        <pc:sldMkLst>
          <pc:docMk/>
          <pc:sldMk cId="679957836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Train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8311C25-6E48-06D6-2B33-A67F53310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14987" y="1195979"/>
            <a:ext cx="6828425" cy="589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cp:lastPrinted>2025-01-28T14:02:39Z</cp:lastPrinted>
  <dcterms:created xsi:type="dcterms:W3CDTF">2025-01-28T14:01:50Z</dcterms:created>
  <dcterms:modified xsi:type="dcterms:W3CDTF">2025-02-15T22:06:23Z</dcterms:modified>
</cp:coreProperties>
</file>