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272" y="-1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modSld">
      <pc:chgData name="Sarah Carter" userId="4b4e2a7e9c42e1b2" providerId="LiveId" clId="{7EAF80CF-0965-4E9F-856D-AE74F6DDF460}" dt="2025-09-17T01:18:18.662" v="1" actId="20577"/>
      <pc:docMkLst>
        <pc:docMk/>
      </pc:docMkLst>
      <pc:sldChg chg="modSp mod">
        <pc:chgData name="Sarah Carter" userId="4b4e2a7e9c42e1b2" providerId="LiveId" clId="{7EAF80CF-0965-4E9F-856D-AE74F6DDF460}" dt="2025-09-17T01:18:18.662" v="1" actId="20577"/>
        <pc:sldMkLst>
          <pc:docMk/>
          <pc:sldMk cId="0" sldId="256"/>
        </pc:sldMkLst>
        <pc:graphicFrameChg chg="modGraphic">
          <ac:chgData name="Sarah Carter" userId="4b4e2a7e9c42e1b2" providerId="LiveId" clId="{7EAF80CF-0965-4E9F-856D-AE74F6DDF460}" dt="2025-09-17T01:18:18.662" v="1" actId="20577"/>
          <ac:graphicFrameMkLst>
            <pc:docMk/>
            <pc:sldMk cId="0" sldId="256"/>
            <ac:graphicFrameMk id="406" creationId="{00000000-0000-0000-0000-000000000000}"/>
          </ac:graphicFrameMkLst>
        </pc:graphicFrameChg>
      </pc:sldChg>
    </pc:docChg>
  </pc:docChgLst>
  <pc:docChgLst>
    <pc:chgData name="Sarah Carter" userId="4b4e2a7e9c42e1b2" providerId="LiveId" clId="{B19F32FE-3B3C-4CBA-B44C-0D8D914DDC53}"/>
    <pc:docChg chg="delSld">
      <pc:chgData name="Sarah Carter" userId="4b4e2a7e9c42e1b2" providerId="LiveId" clId="{B19F32FE-3B3C-4CBA-B44C-0D8D914DDC53}" dt="2025-05-05T16:34:14.098" v="0" actId="2696"/>
      <pc:docMkLst>
        <pc:docMk/>
      </pc:docMkLst>
      <pc:sldChg chg="del">
        <pc:chgData name="Sarah Carter" userId="4b4e2a7e9c42e1b2" providerId="LiveId" clId="{B19F32FE-3B3C-4CBA-B44C-0D8D914DDC53}" dt="2025-05-05T16:34:14.09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03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 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41903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7986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685736"/>
              </p:ext>
            </p:extLst>
          </p:nvPr>
        </p:nvGraphicFramePr>
        <p:xfrm>
          <a:off x="371642" y="7670357"/>
          <a:ext cx="7040880" cy="1492197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Sine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Cosine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Tangent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Cotangent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Secant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Cosecant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Hypotenuse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Opposite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Adjacent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Angle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Degree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Radian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Triangle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Pythagoras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Identity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Law of Sines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Law of Cosines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Unit Circle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1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Amplitude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Period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Frequency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12B2ACF7-FC5A-B650-3166-844B14EF7D8A}"/>
              </a:ext>
            </a:extLst>
          </p:cNvPr>
          <p:cNvSpPr txBox="1"/>
          <p:nvPr/>
        </p:nvSpPr>
        <p:spPr>
          <a:xfrm>
            <a:off x="660400" y="401442"/>
            <a:ext cx="641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Trigonometry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A09D8718-F6DC-DB09-1982-C86A1B33E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FD7259E4-E69A-CADC-633C-5214AAB40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10" name="Object141">
            <a:extLst>
              <a:ext uri="{FF2B5EF4-FFF2-40B4-BE49-F238E27FC236}">
                <a16:creationId xmlns:a16="http://schemas.microsoft.com/office/drawing/2014/main" id="{31463E1D-F1A9-F556-6D6F-A46E0B0688E1}"/>
              </a:ext>
            </a:extLst>
          </p:cNvPr>
          <p:cNvSpPr/>
          <p:nvPr/>
        </p:nvSpPr>
        <p:spPr>
          <a:xfrm>
            <a:off x="5407218" y="7001123"/>
            <a:ext cx="304137" cy="304137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443</Words>
  <Application>Microsoft Office PowerPoint</Application>
  <PresentationFormat>Custom</PresentationFormat>
  <Paragraphs>425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Trigonometry Word Search</dc:title>
  <dc:subject>PptxGenJS Presentation</dc:subject>
  <dc:creator>PptxGenJS</dc:creator>
  <cp:lastModifiedBy>Sarah Carter</cp:lastModifiedBy>
  <cp:revision>2</cp:revision>
  <dcterms:created xsi:type="dcterms:W3CDTF">2025-04-29T02:27:23Z</dcterms:created>
  <dcterms:modified xsi:type="dcterms:W3CDTF">2025-09-17T01:18:26Z</dcterms:modified>
</cp:coreProperties>
</file>