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3F11BA-372D-4CA7-9280-425A84C1B3C2}" v="2" dt="2025-02-18T01:36:10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03F11BA-372D-4CA7-9280-425A84C1B3C2}"/>
    <pc:docChg chg="custSel modSld">
      <pc:chgData name="Sarah Carter" userId="4b4e2a7e9c42e1b2" providerId="LiveId" clId="{703F11BA-372D-4CA7-9280-425A84C1B3C2}" dt="2025-02-18T01:36:10.355" v="15"/>
      <pc:docMkLst>
        <pc:docMk/>
      </pc:docMkLst>
      <pc:sldChg chg="addSp delSp modSp mod">
        <pc:chgData name="Sarah Carter" userId="4b4e2a7e9c42e1b2" providerId="LiveId" clId="{703F11BA-372D-4CA7-9280-425A84C1B3C2}" dt="2025-02-18T01:36:10.355" v="15"/>
        <pc:sldMkLst>
          <pc:docMk/>
          <pc:sldMk cId="3727264860" sldId="256"/>
        </pc:sldMkLst>
        <pc:spChg chg="mod">
          <ac:chgData name="Sarah Carter" userId="4b4e2a7e9c42e1b2" providerId="LiveId" clId="{703F11BA-372D-4CA7-9280-425A84C1B3C2}" dt="2025-02-18T01:35:49.048" v="9" actId="20577"/>
          <ac:spMkLst>
            <pc:docMk/>
            <pc:sldMk cId="3727264860" sldId="256"/>
            <ac:spMk id="6" creationId="{A44AC79E-5C2D-2191-1AEB-B96E7CD42E36}"/>
          </ac:spMkLst>
        </pc:spChg>
        <pc:picChg chg="del">
          <ac:chgData name="Sarah Carter" userId="4b4e2a7e9c42e1b2" providerId="LiveId" clId="{703F11BA-372D-4CA7-9280-425A84C1B3C2}" dt="2025-02-18T01:35:53.629" v="10" actId="478"/>
          <ac:picMkLst>
            <pc:docMk/>
            <pc:sldMk cId="3727264860" sldId="256"/>
            <ac:picMk id="3" creationId="{83299C63-B222-25B3-62EA-8A3D031936D6}"/>
          </ac:picMkLst>
        </pc:picChg>
        <pc:picChg chg="add mod">
          <ac:chgData name="Sarah Carter" userId="4b4e2a7e9c42e1b2" providerId="LiveId" clId="{703F11BA-372D-4CA7-9280-425A84C1B3C2}" dt="2025-02-18T01:36:10.355" v="15"/>
          <ac:picMkLst>
            <pc:docMk/>
            <pc:sldMk cId="3727264860" sldId="256"/>
            <ac:picMk id="4" creationId="{E2F9CCFB-7B6D-CAB3-DCF7-4598128F554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Turtle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2F9CCFB-7B6D-CAB3-DCF7-4598128F5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8917" y="1792721"/>
            <a:ext cx="8640566" cy="460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cp:lastPrinted>2025-01-28T14:02:39Z</cp:lastPrinted>
  <dcterms:created xsi:type="dcterms:W3CDTF">2025-01-28T14:01:50Z</dcterms:created>
  <dcterms:modified xsi:type="dcterms:W3CDTF">2025-02-18T01:36:14Z</dcterms:modified>
</cp:coreProperties>
</file>