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2.7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82" r:id="rId2"/>
    <p:sldId id="280" r:id="rId3"/>
    <p:sldId id="278" r:id="rId4"/>
    <p:sldId id="276" r:id="rId5"/>
    <p:sldId id="258" r:id="rId6"/>
    <p:sldId id="274" r:id="rId7"/>
    <p:sldId id="259" r:id="rId8"/>
    <p:sldId id="273" r:id="rId9"/>
    <p:sldId id="264" r:id="rId10"/>
    <p:sldId id="265" r:id="rId11"/>
    <p:sldId id="266" r:id="rId12"/>
    <p:sldId id="257" r:id="rId13"/>
    <p:sldId id="277" r:id="rId14"/>
    <p:sldId id="271" r:id="rId15"/>
    <p:sldId id="272" r:id="rId16"/>
    <p:sldId id="269" r:id="rId17"/>
    <p:sldId id="268" r:id="rId18"/>
    <p:sldId id="267" r:id="rId19"/>
    <p:sldId id="263" r:id="rId20"/>
    <p:sldId id="262" r:id="rId21"/>
    <p:sldId id="261" r:id="rId22"/>
    <p:sldId id="260" r:id="rId23"/>
    <p:sldId id="275" r:id="rId24"/>
    <p:sldId id="270" r:id="rId25"/>
    <p:sldId id="279" r:id="rId26"/>
  </p:sldIdLst>
  <p:sldSz cx="12192000" cy="6858000"/>
  <p:notesSz cx="6858000" cy="91440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24" d="100"/>
          <a:sy n="24" d="100"/>
        </p:scale>
        <p:origin x="1664" y="9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tags" Target="tags/tag1.xml" /><Relationship Id="rId28" Type="http://schemas.openxmlformats.org/officeDocument/2006/relationships/presProps" Target="presProps.xml" /><Relationship Id="rId29" Type="http://schemas.openxmlformats.org/officeDocument/2006/relationships/viewProps" Target="viewProps.xml" /><Relationship Id="rId3" Type="http://schemas.openxmlformats.org/officeDocument/2006/relationships/slide" Target="slides/slide2.xml" /><Relationship Id="rId30" Type="http://schemas.openxmlformats.org/officeDocument/2006/relationships/theme" Target="theme/theme1.xml" /><Relationship Id="rId31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D4227-B118-316F-558F-9F0F4948E6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455277-D41A-5C94-5A8F-A01B8015DD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7E8A2-3A86-E8BC-6469-1321222F5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94A1F3-AEDA-5959-3B9E-63C162BB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B4697-6405-D6EA-7565-71C2EF624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069222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71702-D4F9-6034-4EF0-45D06DFAB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D5140-E549-553B-69D3-7B11FA278C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94E65-3C97-69DF-F526-D5E7A0A13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585C5-A153-925E-1BD2-9E216C9E6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1BE5E-78E4-EF51-5595-EFDE03495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0171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F228EF-DC22-B4F8-4DD0-9D9DC487DF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464186-6B49-0150-8831-82294449A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9E5E5-20A3-3284-9B59-52EC945FA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1C1E2-95CA-1A0D-C410-18B47B323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9DD80-A396-1A50-DB32-834D1EEBD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21431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D66F9-90DB-9D1E-F514-E8D364FDA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696EB-3F9E-9E6F-2E16-F482534DDB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D7B39-FCD9-E326-FC51-7E9542B95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C15D0-0165-8099-E95A-68AED9010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BCC91-62B6-9E72-2765-576092172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37106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851E3-B27D-64FE-FE4E-848E57947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C41958-1BF1-DD48-0459-17BCD2AF8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E7513-0472-4DBE-A82E-E3BDAE184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7A24B8-E553-68C3-BE4B-32ABDB7CA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50495-01C3-8177-6C0E-67F1693F0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19010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5996E-A4DF-AA62-6FEF-892763A6E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FD4B0-80C2-F557-727A-B3F14801C0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1D838-BA1C-2F8B-73C7-46265F4A3B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23C00D-4812-E281-0443-289FC2252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1352E-B8BF-191A-7EB8-9127B114B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8D5CBB-9F07-DFF9-8659-C8C3E11F0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26708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669E-C849-D797-2391-19B868623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A512DB-8A12-D594-6B58-CEA966F90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0BFF41-CF87-95C7-2BD7-8286079DC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6224E2-7ACB-7077-49C8-9EFC053DFC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16ED85-EFFE-2713-8D87-2F41876D0C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BAFB40-A4DD-2AEB-88C5-EEA89D5A9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14590D-A200-25B0-DD7F-D5895EB1B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5037C2-AA2D-1522-9C13-88C2A59B6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993254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5E29A-4BE8-DD9C-0F92-6EA879EF4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2F258D-B9DA-9C7C-38D2-CB3CA74A9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41B7E-5575-8407-D0C7-2DEE5C4D3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415BEE-DA4F-92FF-48D8-45CDD8F1A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381624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6EB777-D0E0-6FEF-2DEE-95F1F9762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16E9FD-D262-E15D-3D9A-4AC389295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26CA69-19DA-DC40-DFE0-BAF546C85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442450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F98A0-E90C-5B57-EE59-8A96AD491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2C6D6-E996-B578-75BB-C9220C9D2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9132C3-2228-D4BF-DEBC-996507296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84DD4F-A131-4C71-6224-3F75D4461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4B5E3-CC85-4F9C-9C97-F24D455A6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2C7774-1F39-76A0-7F5D-EACFB7A39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35582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44966-18FA-9951-7961-54C1F3363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317512-6494-E405-9DAF-A21E23D0C0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64CAEA-2FB1-2883-7035-C744DE50FB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21DE4C-4E39-51F8-DD39-37E73FE8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D990C-E8CB-BB4A-E55B-9261EAE6E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17EEA5-4DD6-DC33-83BF-5D07FCEAE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8676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1A7746-B6EF-7F02-D335-549D528AD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30AD01-67A8-F956-A8E4-986C59F13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9449D-486C-9456-F804-6998F0D1A0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C35A30-6967-48A2-B71D-1A3F406113EA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A6576-5843-877F-8927-DD6A4FB48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460C7-A860-9283-FC04-3FF030198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F267A9-F036-4A37-B128-34BFE578DE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28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6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8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1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0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1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2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3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4.pn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5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9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E7AEBD-2864-E1DF-D2DC-751183B7CED8}"/>
              </a:ext>
            </a:extLst>
          </p:cNvPr>
          <p:cNvSpPr txBox="1"/>
          <p:nvPr/>
        </p:nvSpPr>
        <p:spPr>
          <a:xfrm>
            <a:off x="2146300" y="390525"/>
            <a:ext cx="7899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</a:t>
            </a:r>
            <a:br>
              <a:rPr lang="en-US" sz="6600" b="1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6600" b="1">
                <a:solidFill>
                  <a:srgbClr val="000000"/>
                </a:solidFill>
                <a:latin typeface="Century Gothic" panose="020b0502020202020204" pitchFamily="34" charset="0"/>
              </a:rPr>
              <a:t>BINGO</a:t>
            </a:r>
            <a:endParaRPr lang="en-US" sz="6600" b="1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4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EBD5F170-6028-2F25-6DD9-9BFFA410B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327" y="5172075"/>
            <a:ext cx="9109346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70672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698760E-D24D-1A40-783D-DB5F302C4765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type m:val="bar"/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−50=−49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698760E-D24D-1A40-783D-DB5F302C47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8B021783-C5A4-F6FC-A8F9-A7EFFF0E434C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-6</a:t>
            </a:r>
          </a:p>
        </p:txBody>
      </p:sp>
    </p:spTree>
    <p:extLst>
      <p:ext uri="{BB962C8B-B14F-4D97-AF65-F5344CB8AC3E}">
        <p14:creationId xmlns:p14="http://schemas.microsoft.com/office/powerpoint/2010/main" val="1246742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7D5AEA7-84C9-B4E5-6D9B-C1E8B4546F45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−10=</m:t>
                      </m:r>
                      <m:f>
                        <m:fPr>
                          <m:type m:val="bar"/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−13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7D5AEA7-84C9-B4E5-6D9B-C1E8B4546F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6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8D6D215C-B9A1-A0C2-CE13-D0E3BF0AD627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33</a:t>
            </a:r>
            <a:endParaRPr lang="en-US" sz="7200">
              <a:solidFill>
                <a:srgbClr val="0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0301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23F0E17-DF41-6D4A-5A04-6D80229D5613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−39=−43+</m:t>
                      </m:r>
                      <m:f>
                        <m:fPr>
                          <m:type m:val="bar"/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23F0E17-DF41-6D4A-5A04-6D80229D56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6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2764B5B9-D184-2BD8-37F1-6C5D36B9C8FD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1397457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0152E90-7CA6-C597-D0B9-E0FCB861F772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+2=−10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0152E90-7CA6-C597-D0B9-E0FCB861F7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3B43BABA-C74D-3D89-442D-73A2514F5B67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-4</a:t>
            </a:r>
          </a:p>
        </p:txBody>
      </p:sp>
    </p:spTree>
    <p:extLst>
      <p:ext uri="{BB962C8B-B14F-4D97-AF65-F5344CB8AC3E}">
        <p14:creationId xmlns:p14="http://schemas.microsoft.com/office/powerpoint/2010/main" val="785650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227AA53-6D41-7264-4E83-D1C6C7AC7D57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15−</m:t>
                      </m:r>
                      <m:f>
                        <m:fPr>
                          <m:type m:val="bar"/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=22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227AA53-6D41-7264-4E83-D1C6C7AC7D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6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9CD12B8-33AD-BD41-0F15-85375C7BC6EA}"/>
              </a:ext>
            </a:extLst>
          </p:cNvPr>
          <p:cNvSpPr/>
          <p:nvPr/>
        </p:nvSpPr>
        <p:spPr>
          <a:xfrm>
            <a:off x="5136776" y="5219700"/>
            <a:ext cx="1594224" cy="698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-84</a:t>
            </a:r>
          </a:p>
        </p:txBody>
      </p:sp>
    </p:spTree>
    <p:extLst>
      <p:ext uri="{BB962C8B-B14F-4D97-AF65-F5344CB8AC3E}">
        <p14:creationId xmlns:p14="http://schemas.microsoft.com/office/powerpoint/2010/main" val="14488472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2C02435-1370-52A8-ACCA-1E88AD4C0BE4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−1=8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2C02435-1370-52A8-ACCA-1E88AD4C0B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F53E4AEB-2E80-0194-16D2-6339F0256ACF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2276439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59B1131-F526-8335-A193-E78470B8719B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−20=</m:t>
                      </m:r>
                      <m:f>
                        <m:fPr>
                          <m:type m:val="bar"/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−22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D59B1131-F526-8335-A193-E78470B871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A92205F-A049-92E0-0278-9280FB3A54D0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8546754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FC5B316-0754-C5AA-3A64-E91C160BDFDB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−23=−17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BFC5B316-0754-C5AA-3A64-E91C160BDF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6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D3818E29-09A1-C4D6-5B08-48EC7FA7599F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525272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10F5CFC-7E50-5773-2405-A5BE3458EF9B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−3=2−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10F5CFC-7E50-5773-2405-A5BE3458EF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908ED403-C4DA-C56B-109F-DB681749B3F2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endParaRPr lang="en-US" sz="7200">
              <a:solidFill>
                <a:srgbClr val="00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3400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A0E694B-E83F-6F65-8C33-A26A2BBC50EB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−16−5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=−16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A0E694B-E83F-6F65-8C33-A26A2BBC50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55144F91-C8E7-193D-97DE-F0B9B90AD726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5679664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1CA9A35-484A-AD31-B0FB-E499B2E1BC75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−18+5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=37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1CA9A35-484A-AD31-B0FB-E499B2E1BC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36BEC99-43D3-A96C-F8ED-34C57AF42F2D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59109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607E778-557B-F407-75CC-F8D5A58AC435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−16−7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607E778-557B-F407-75CC-F8D5A58AC4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620DC961-EF8A-788C-7795-DE6861B2CC23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21980235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F28C542-6A8E-46DC-DFB5-59E4AC822314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14−</m:t>
                      </m:r>
                      <m:f>
                        <m:fPr>
                          <m:type m:val="bar"/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=17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F28C542-6A8E-46DC-DFB5-59E4AC8223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D3C796F-35F2-CABB-E831-137A3F76A64C}"/>
              </a:ext>
            </a:extLst>
          </p:cNvPr>
          <p:cNvSpPr/>
          <p:nvPr/>
        </p:nvSpPr>
        <p:spPr>
          <a:xfrm>
            <a:off x="4840941" y="5459506"/>
            <a:ext cx="1890059" cy="45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-24</a:t>
            </a:r>
          </a:p>
        </p:txBody>
      </p:sp>
    </p:spTree>
    <p:extLst>
      <p:ext uri="{BB962C8B-B14F-4D97-AF65-F5344CB8AC3E}">
        <p14:creationId xmlns:p14="http://schemas.microsoft.com/office/powerpoint/2010/main" val="2246696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713CFBC-F844-FD2A-79DD-7FB3A1D04397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−32+10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=−22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713CFBC-F844-FD2A-79DD-7FB3A1D043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C7955D1-9E92-9C46-B73A-12052C3944B3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9285148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FDE66A3-67FD-C562-DBD5-62C347C3A58E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f>
                        <m:fPr>
                          <m:type m:val="bar"/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−34=−22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FDE66A3-67FD-C562-DBD5-62C347C3A5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4E6CD08D-955A-105A-970F-0CCB3CE16125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32326505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0E7FF84-8BEF-45F3-2852-AF369E5AD851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−59=−3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−32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40E7FF84-8BEF-45F3-2852-AF369E5AD8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8041C8F6-133D-91FB-585E-C4893A401552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1172106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29938F7-4949-5A1E-64B6-0FC419F7E87C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57=−10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+7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829938F7-4949-5A1E-64B6-0FC419F7E8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5A4AF039-9491-9044-A5FA-C7D2E7801760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-5</a:t>
            </a:r>
          </a:p>
        </p:txBody>
      </p:sp>
    </p:spTree>
    <p:extLst>
      <p:ext uri="{BB962C8B-B14F-4D97-AF65-F5344CB8AC3E}">
        <p14:creationId xmlns:p14="http://schemas.microsoft.com/office/powerpoint/2010/main" val="30469677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DFA9333-9229-FFCA-01AE-2E7BDB19DFC3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−39=−78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DFA9333-9229-FFCA-01AE-2E7BDB19DF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9B2AEACB-F089-31E9-371F-1B37B10E722E}"/>
              </a:ext>
            </a:extLst>
          </p:cNvPr>
          <p:cNvSpPr/>
          <p:nvPr/>
        </p:nvSpPr>
        <p:spPr>
          <a:xfrm>
            <a:off x="4760259" y="5664200"/>
            <a:ext cx="1970741" cy="3600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-13</a:t>
            </a:r>
          </a:p>
        </p:txBody>
      </p:sp>
    </p:spTree>
    <p:extLst>
      <p:ext uri="{BB962C8B-B14F-4D97-AF65-F5344CB8AC3E}">
        <p14:creationId xmlns:p14="http://schemas.microsoft.com/office/powerpoint/2010/main" val="33024184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0E90C0F-6F51-0506-DEC7-C61C1B524AFF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−15=−45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0E90C0F-6F51-0506-DEC7-C61C1B524A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E0945B53-C7BE-54DB-C890-A003A2DDC9B9}"/>
              </a:ext>
            </a:extLst>
          </p:cNvPr>
          <p:cNvSpPr/>
          <p:nvPr/>
        </p:nvSpPr>
        <p:spPr>
          <a:xfrm>
            <a:off x="5109882" y="5459506"/>
            <a:ext cx="1621118" cy="45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-10</a:t>
            </a:r>
          </a:p>
        </p:txBody>
      </p:sp>
    </p:spTree>
    <p:extLst>
      <p:ext uri="{BB962C8B-B14F-4D97-AF65-F5344CB8AC3E}">
        <p14:creationId xmlns:p14="http://schemas.microsoft.com/office/powerpoint/2010/main" val="36384789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F945017-4825-B9EC-8AC6-BDDA5D77ABBD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−98=4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−50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AF945017-4825-B9EC-8AC6-BDDA5D77AB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ECD7A647-EC03-438B-A123-79F1CFB6E855}"/>
              </a:ext>
            </a:extLst>
          </p:cNvPr>
          <p:cNvSpPr/>
          <p:nvPr/>
        </p:nvSpPr>
        <p:spPr>
          <a:xfrm>
            <a:off x="5217459" y="5486400"/>
            <a:ext cx="1513541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-12</a:t>
            </a:r>
          </a:p>
        </p:txBody>
      </p:sp>
    </p:spTree>
    <p:extLst>
      <p:ext uri="{BB962C8B-B14F-4D97-AF65-F5344CB8AC3E}">
        <p14:creationId xmlns:p14="http://schemas.microsoft.com/office/powerpoint/2010/main" val="28427227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C00BB03-9F10-1B22-4023-046FC88514D4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48=45−</m:t>
                      </m:r>
                      <m:f>
                        <m:fPr>
                          <m:type m:val="bar"/>
                          <m:ctrlPr>
                            <a:rPr lang="en-US" sz="9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9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1C00BB03-9F10-1B22-4023-046FC88514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 b="-39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9D8C6933-B4F6-1606-467A-F93843A83BCA}"/>
              </a:ext>
            </a:extLst>
          </p:cNvPr>
          <p:cNvSpPr/>
          <p:nvPr/>
        </p:nvSpPr>
        <p:spPr>
          <a:xfrm>
            <a:off x="4706471" y="5459506"/>
            <a:ext cx="2024529" cy="45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-18</a:t>
            </a:r>
          </a:p>
        </p:txBody>
      </p:sp>
    </p:spTree>
    <p:extLst>
      <p:ext uri="{BB962C8B-B14F-4D97-AF65-F5344CB8AC3E}">
        <p14:creationId xmlns:p14="http://schemas.microsoft.com/office/powerpoint/2010/main" val="40063729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2748808-AB08-E921-6AB4-921FBF0AE1AE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−1+8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=−73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2748808-AB08-E921-6AB4-921FBF0AE1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CBED902B-CE48-5D99-6CFC-3D5A3793CC95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-9</a:t>
            </a:r>
          </a:p>
        </p:txBody>
      </p:sp>
    </p:spTree>
    <p:extLst>
      <p:ext uri="{BB962C8B-B14F-4D97-AF65-F5344CB8AC3E}">
        <p14:creationId xmlns:p14="http://schemas.microsoft.com/office/powerpoint/2010/main" val="17542090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E6BFCA1-64C3-3704-5F45-58C071BD6E5A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−7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+28=7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6E6BFCA1-64C3-3704-5F45-58C071BD6E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B6A563A6-8BBE-DF22-9828-A95F31D02BAD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829140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689C3D-EAF5-FC48-8126-E6573DD783C6}"/>
              </a:ext>
            </a:extLst>
          </p:cNvPr>
          <p:cNvSpPr txBox="1"/>
          <p:nvPr/>
        </p:nvSpPr>
        <p:spPr>
          <a:xfrm>
            <a:off x="165100" y="114300"/>
            <a:ext cx="7899400" cy="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0000"/>
                </a:solidFill>
                <a:latin typeface="Century Gothic" panose="020b0502020202020204" pitchFamily="34" charset="0"/>
              </a:rPr>
              <a:t>TWO STEP EQUATIONS BINGO</a:t>
            </a:r>
          </a:p>
        </p:txBody>
      </p:sp>
      <p:pic>
        <p:nvPicPr>
          <p:cNvPr id="6" name="Picture 5" descr="A black text with a plus and a t&#10;&#10;AI-generated content may be incorrect.">
            <a:extLst>
              <a:ext uri="{FF2B5EF4-FFF2-40B4-BE49-F238E27FC236}">
                <a16:creationId xmlns:a16="http://schemas.microsoft.com/office/drawing/2014/main" id="{281407F5-8C07-C9C6-6212-A984BC58D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800" y="6261100"/>
            <a:ext cx="2506275" cy="330200"/>
          </a:xfrm>
          <a:prstGeom prst="rect">
            <a:avLst/>
          </a:prstGeom>
        </p:spPr>
      </p:pic>
      <mc:AlternateContent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6E686E0-3891-DB5C-2FBC-73F98DC1A948}"/>
                  </a:ext>
                </a:extLst>
              </p:cNvPr>
              <p:cNvSpPr/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>
                    <m:oMathParaPr>
                      <m:jc/>
                    </m:oMathParaPr>
                    <m:oMath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9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−19=−21</m:t>
                      </m:r>
                    </m:oMath>
                  </m:oMathPara>
                </a14:m>
                <a:endParaRPr lang="en-US" sz="9600" i="1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6E686E0-3891-DB5C-2FBC-73F98DC1A9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100" y="1638300"/>
                <a:ext cx="11684000" cy="2336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1AB9B2D8-CB5F-E33A-6B2E-05FD7A8C596C}"/>
              </a:ext>
            </a:extLst>
          </p:cNvPr>
          <p:cNvSpPr/>
          <p:nvPr/>
        </p:nvSpPr>
        <p:spPr>
          <a:xfrm>
            <a:off x="5461000" y="5664200"/>
            <a:ext cx="1270000" cy="25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>
                <a:solidFill>
                  <a:srgbClr val="0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33430300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AS_NET" val="3.1.22"/>
  <p:tag name="AS_OS" val="Microsoft Windows NT 6.2.9200.0"/>
  <p:tag name="AS_RELEASE_DATE" val="2022.07.14"/>
  <p:tag name="AS_TITLE" val="Aspose.Slides for .NET Standard 2.0"/>
  <p:tag name="AS_VERSION" val="22.7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Aptos Display" panose="0211000402020202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Aptos" panose="0211000402020202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Widescreen</PresentationFormat>
  <Paragraphs>49</Paragraphs>
  <Slides>25</Slides>
  <Notes>0</Notes>
  <TotalTime>13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baseType="lpstr" size="31">
      <vt:lpstr>Arial</vt:lpstr>
      <vt:lpstr>Aptos Display</vt:lpstr>
      <vt:lpstr>Aptos</vt:lpstr>
      <vt:lpstr>Century Gothic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22.0700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Sarah Carter</dc:creator>
  <cp:lastModifiedBy>Sarah Carter</cp:lastModifiedBy>
  <cp:revision>1</cp:revision>
  <dcterms:created xsi:type="dcterms:W3CDTF">2025-06-05T17:06:35Z</dcterms:created>
  <dcterms:modified xsi:type="dcterms:W3CDTF">2025-06-05T17:21:21Z</dcterms:modified>
</cp:coreProperties>
</file>