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302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  <p:sldId id="288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280" r:id="rId26"/>
    <p:sldId id="279" r:id="rId27"/>
    <p:sldId id="278" r:id="rId28"/>
    <p:sldId id="277" r:id="rId29"/>
    <p:sldId id="276" r:id="rId30"/>
    <p:sldId id="275" r:id="rId31"/>
    <p:sldId id="274" r:id="rId32"/>
    <p:sldId id="273" r:id="rId33"/>
    <p:sldId id="272" r:id="rId34"/>
    <p:sldId id="271" r:id="rId35"/>
    <p:sldId id="270" r:id="rId36"/>
    <p:sldId id="269" r:id="rId37"/>
    <p:sldId id="268" r:id="rId38"/>
    <p:sldId id="267" r:id="rId39"/>
    <p:sldId id="266" r:id="rId40"/>
    <p:sldId id="265" r:id="rId41"/>
    <p:sldId id="264" r:id="rId42"/>
    <p:sldId id="263" r:id="rId4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896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4608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6336" userDrawn="1">
          <p15:clr>
            <a:srgbClr val="A4A3A4"/>
          </p15:clr>
        </p15:guide>
        <p15:guide id="7" orient="horz" pos="288" userDrawn="1">
          <p15:clr>
            <a:srgbClr val="A4A3A4"/>
          </p15:clr>
        </p15:guide>
        <p15:guide id="8" orient="horz" pos="60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/>
        <p:guide pos="4896"/>
        <p:guide pos="288"/>
        <p:guide pos="4608"/>
        <p:guide orient="horz"/>
        <p:guide orient="horz" pos="6336"/>
        <p:guide orient="horz" pos="288"/>
        <p:guide orient="horz" pos="60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7EE8FFE-DC51-44B7-A2F9-E7A307C8430A}"/>
    <pc:docChg chg="delSld">
      <pc:chgData name="Sarah Carter" userId="4b4e2a7e9c42e1b2" providerId="LiveId" clId="{67EE8FFE-DC51-44B7-A2F9-E7A307C8430A}" dt="2025-06-05T16:47:15.615" v="0" actId="47"/>
      <pc:docMkLst>
        <pc:docMk/>
      </pc:docMkLst>
      <pc:sldChg chg="del">
        <pc:chgData name="Sarah Carter" userId="4b4e2a7e9c42e1b2" providerId="LiveId" clId="{67EE8FFE-DC51-44B7-A2F9-E7A307C8430A}" dt="2025-06-05T16:47:15.615" v="0" actId="47"/>
        <pc:sldMkLst>
          <pc:docMk/>
          <pc:sldMk cId="2782258422" sldId="256"/>
        </pc:sldMkLst>
      </pc:sldChg>
      <pc:sldChg chg="del">
        <pc:chgData name="Sarah Carter" userId="4b4e2a7e9c42e1b2" providerId="LiveId" clId="{67EE8FFE-DC51-44B7-A2F9-E7A307C8430A}" dt="2025-06-05T16:47:15.615" v="0" actId="47"/>
        <pc:sldMkLst>
          <pc:docMk/>
          <pc:sldMk cId="834994751" sldId="258"/>
        </pc:sldMkLst>
      </pc:sldChg>
      <pc:sldChg chg="del">
        <pc:chgData name="Sarah Carter" userId="4b4e2a7e9c42e1b2" providerId="LiveId" clId="{67EE8FFE-DC51-44B7-A2F9-E7A307C8430A}" dt="2025-06-05T16:47:15.615" v="0" actId="47"/>
        <pc:sldMkLst>
          <pc:docMk/>
          <pc:sldMk cId="4099389643" sldId="259"/>
        </pc:sldMkLst>
      </pc:sldChg>
      <pc:sldChg chg="del">
        <pc:chgData name="Sarah Carter" userId="4b4e2a7e9c42e1b2" providerId="LiveId" clId="{67EE8FFE-DC51-44B7-A2F9-E7A307C8430A}" dt="2025-06-05T16:47:15.615" v="0" actId="47"/>
        <pc:sldMkLst>
          <pc:docMk/>
          <pc:sldMk cId="1280762029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77602D-180F-656B-142F-8CD5B4EE7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5DBC93-BCA3-DEEC-78BA-26DAE533AA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62534-3CB6-3159-C034-D6484F02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40019C-8F33-BB2C-B2DC-E9145F2F2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B2318-582D-6366-986C-2CAA6B682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AD2DE-92D1-0842-686A-B0AFD1D6B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6180E2-111B-4F5A-AD5E-DA770EFF3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AD920-2559-FCF4-349C-EECF7433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5A50-7181-8459-1A4D-DF2338F6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E0C3C-D8C4-EB0E-DB39-70BAF46E0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E160C6-F993-30D8-C255-6C17ED1E8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09018-B302-29AD-3E60-74BB1D455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7B70D-932A-7DB0-A29D-645983AF1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27223-D6A0-4827-E9A0-A21916ED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9D0A07-C439-D713-B679-D87893E2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52D88-D586-B6EF-0B0D-B04A71BFB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CBE41-3FBF-A5F1-548E-1C0FCD557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E2991-1E54-6784-5FF7-B2552113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F74E0-EAE6-9D56-74C3-081322543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CCD66-3C11-16BA-D96C-C74F5AB5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9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C2AD-E851-54A5-FD66-9851D8A64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69D505-AC3A-4700-833E-594405CCF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FEAB-1F2E-4C63-399C-9F2D315D5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2C295-68BD-9B53-EFD6-8658A68CC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67D4D-727B-297F-6B26-4BCF03BA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7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4F2D2-BD3E-6232-7D4A-0D46B4486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BC02-FAAC-82A4-41BC-0145A3590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B46A02-F00F-CD5E-C049-EF12F2441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29B182-3C14-2894-EE48-475DBDBBD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C41A1A-F51E-9C3C-AE65-D9D4FDBA0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98ACF-DC6C-89C4-79A8-59CA2794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B39FB-AC28-C376-93D7-E62AD3042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A1C15-7187-FCC0-FBAC-CBAE91BD7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FE988-FB10-F679-3FB0-97A0CF15EE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42CE84-DDC4-E1B9-52DB-25C14FEF5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55CE44-193E-D730-59D0-C0CC66560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7B338-4250-3559-76CC-04E4104D0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0DA1D4-4221-F3A5-2B01-26D491FA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22E531-5CBB-8D28-14FB-628150823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41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9455-2677-4755-06EF-8E2C5A786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6AD753-C1BC-8CD3-53E2-00C0908C7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8969E-BA36-AF72-2E39-E6708E9D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679648-F677-32AE-8CC1-2CEB273CE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183950-3518-E41B-3D41-98B19DDF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58D76C-A2FD-13E0-D4B6-8EEF10EA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0CE2E-AAE3-3659-0D37-CE62E283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4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690AE-7A67-9D7B-4A91-641BB4E7F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5CEEE-0966-BF8C-5E6F-9934FFA29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DEB51-1E6E-8BBF-41A1-1441D559F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D658C0-73D8-F02D-C058-B0175D743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4B6880-24B5-FC3C-E215-5E9903E4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B90DA-4C23-13B6-BFE9-E1E6E27BE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1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7C29-974D-5253-378F-F36E1309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787D83-BA99-4E92-A808-218756756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3DF34-63CF-FB71-4B54-325F6CB37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84F8A0-023B-964D-FF5E-EF4AEDBCA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1C8590-11FD-C612-B5DD-9C7C09FA8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94A9C-B151-CF7A-145B-E1D481412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19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36D29B-C951-A61C-598D-D32F72DEB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30E025-74FC-19C1-68CE-4DAF6FEC0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0A3E1-AC81-E337-6174-973420B09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3C0AE4-5026-4F2A-99EB-0DF326D53AAD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56B19-E383-B12E-CFAD-2FDD0D8D6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00C81-2C18-15FE-6683-F9749F2E9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03B2539-E89C-4D50-9C59-C3622F6EE1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8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1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3.png"/><Relationship Id="rId3" Type="http://schemas.openxmlformats.org/officeDocument/2006/relationships/image" Target="../media/image50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image" Target="../media/image1.pn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1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EEAB8-E6CD-CD80-A9B2-19DA05B4DB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BA76E3-1642-B809-FD56-AC4B597B4A6A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A5AD065-875F-41E3-E01F-1015CC3A2622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45CDED19-C6F3-3895-845C-ED1857DBC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D6A6C9AE-D63D-1D5A-47B4-5BA3A0280EAA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D3F5762-5C2F-1A67-4A8E-DEC8B3529F80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 WITH SOLUTIONS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A70070-94C8-FE3B-37CE-BA0BE42E74E8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3CAB8B-C731-79AB-0FF0-13C5B3435AF5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equation as you call it to help avoid giving the same problem twice!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D8F238E-BA64-6213-109F-3CF72450BDC2}"/>
              </a:ext>
            </a:extLst>
          </p:cNvPr>
          <p:cNvSpPr>
            <a:spLocks/>
          </p:cNvSpPr>
          <p:nvPr/>
        </p:nvSpPr>
        <p:spPr>
          <a:xfrm>
            <a:off x="457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7A84C8B-0715-07B7-63B8-480DABAFBCC1}"/>
              </a:ext>
            </a:extLst>
          </p:cNvPr>
          <p:cNvSpPr>
            <a:spLocks/>
          </p:cNvSpPr>
          <p:nvPr/>
        </p:nvSpPr>
        <p:spPr>
          <a:xfrm>
            <a:off x="457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36A18F-C959-6080-6E96-B9C15666316F}"/>
              </a:ext>
            </a:extLst>
          </p:cNvPr>
          <p:cNvSpPr>
            <a:spLocks/>
          </p:cNvSpPr>
          <p:nvPr/>
        </p:nvSpPr>
        <p:spPr>
          <a:xfrm>
            <a:off x="2743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D303036-C3F0-B9AD-0FED-5A4CD9F290EF}"/>
              </a:ext>
            </a:extLst>
          </p:cNvPr>
          <p:cNvSpPr>
            <a:spLocks/>
          </p:cNvSpPr>
          <p:nvPr/>
        </p:nvSpPr>
        <p:spPr>
          <a:xfrm>
            <a:off x="2743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5689309-AEE2-F0FA-2A07-10C033046E8A}"/>
              </a:ext>
            </a:extLst>
          </p:cNvPr>
          <p:cNvSpPr>
            <a:spLocks/>
          </p:cNvSpPr>
          <p:nvPr/>
        </p:nvSpPr>
        <p:spPr>
          <a:xfrm>
            <a:off x="5029200" y="1841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21B180E-6C24-649C-2089-D8C62E7C185B}"/>
              </a:ext>
            </a:extLst>
          </p:cNvPr>
          <p:cNvSpPr>
            <a:spLocks/>
          </p:cNvSpPr>
          <p:nvPr/>
        </p:nvSpPr>
        <p:spPr>
          <a:xfrm>
            <a:off x="5029200" y="2298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FB31CF-AABD-F25B-EDE4-DB93AE028837}"/>
              </a:ext>
            </a:extLst>
          </p:cNvPr>
          <p:cNvSpPr>
            <a:spLocks/>
          </p:cNvSpPr>
          <p:nvPr/>
        </p:nvSpPr>
        <p:spPr>
          <a:xfrm>
            <a:off x="457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BFF7FFE-68DF-34C7-F139-3FEC3443243C}"/>
              </a:ext>
            </a:extLst>
          </p:cNvPr>
          <p:cNvSpPr>
            <a:spLocks/>
          </p:cNvSpPr>
          <p:nvPr/>
        </p:nvSpPr>
        <p:spPr>
          <a:xfrm>
            <a:off x="457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DD72EB6-E84B-5F37-73F6-B63EB3B181D6}"/>
              </a:ext>
            </a:extLst>
          </p:cNvPr>
          <p:cNvSpPr>
            <a:spLocks/>
          </p:cNvSpPr>
          <p:nvPr/>
        </p:nvSpPr>
        <p:spPr>
          <a:xfrm>
            <a:off x="2743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D0F9BB4-D7EB-F3A4-AC90-D6B43B65B319}"/>
              </a:ext>
            </a:extLst>
          </p:cNvPr>
          <p:cNvSpPr>
            <a:spLocks/>
          </p:cNvSpPr>
          <p:nvPr/>
        </p:nvSpPr>
        <p:spPr>
          <a:xfrm>
            <a:off x="2743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38EFC72-E7E6-8089-1937-7DD432B403A5}"/>
              </a:ext>
            </a:extLst>
          </p:cNvPr>
          <p:cNvSpPr>
            <a:spLocks/>
          </p:cNvSpPr>
          <p:nvPr/>
        </p:nvSpPr>
        <p:spPr>
          <a:xfrm>
            <a:off x="5029200" y="2755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590B7BE-E186-158D-2EDF-BD8B7BE152D0}"/>
              </a:ext>
            </a:extLst>
          </p:cNvPr>
          <p:cNvSpPr>
            <a:spLocks/>
          </p:cNvSpPr>
          <p:nvPr/>
        </p:nvSpPr>
        <p:spPr>
          <a:xfrm>
            <a:off x="5029200" y="3213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63C1B91-ED8D-9B95-7AFC-285894F47823}"/>
              </a:ext>
            </a:extLst>
          </p:cNvPr>
          <p:cNvSpPr>
            <a:spLocks/>
          </p:cNvSpPr>
          <p:nvPr/>
        </p:nvSpPr>
        <p:spPr>
          <a:xfrm>
            <a:off x="457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3AD10AF-4B93-55D2-6D04-7383790AF1DD}"/>
              </a:ext>
            </a:extLst>
          </p:cNvPr>
          <p:cNvSpPr>
            <a:spLocks/>
          </p:cNvSpPr>
          <p:nvPr/>
        </p:nvSpPr>
        <p:spPr>
          <a:xfrm>
            <a:off x="457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2290595-262B-818D-5C5E-A26063D95DCC}"/>
              </a:ext>
            </a:extLst>
          </p:cNvPr>
          <p:cNvSpPr>
            <a:spLocks/>
          </p:cNvSpPr>
          <p:nvPr/>
        </p:nvSpPr>
        <p:spPr>
          <a:xfrm>
            <a:off x="2743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A123E1F-D0B0-A15D-8143-EFE7C46ED455}"/>
              </a:ext>
            </a:extLst>
          </p:cNvPr>
          <p:cNvSpPr>
            <a:spLocks/>
          </p:cNvSpPr>
          <p:nvPr/>
        </p:nvSpPr>
        <p:spPr>
          <a:xfrm>
            <a:off x="2743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8BC44A0-2205-F3A4-7DD4-310669F1DD6C}"/>
              </a:ext>
            </a:extLst>
          </p:cNvPr>
          <p:cNvSpPr>
            <a:spLocks/>
          </p:cNvSpPr>
          <p:nvPr/>
        </p:nvSpPr>
        <p:spPr>
          <a:xfrm>
            <a:off x="5029200" y="3670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75FFDCB-351A-6D89-5DF9-A9C909F0F98C}"/>
              </a:ext>
            </a:extLst>
          </p:cNvPr>
          <p:cNvSpPr>
            <a:spLocks/>
          </p:cNvSpPr>
          <p:nvPr/>
        </p:nvSpPr>
        <p:spPr>
          <a:xfrm>
            <a:off x="5029200" y="4127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6AE3A08-75AB-A997-FFF8-2D32E3C15922}"/>
              </a:ext>
            </a:extLst>
          </p:cNvPr>
          <p:cNvSpPr>
            <a:spLocks/>
          </p:cNvSpPr>
          <p:nvPr/>
        </p:nvSpPr>
        <p:spPr>
          <a:xfrm>
            <a:off x="457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81D33B4-C5A6-30D9-E8EE-F27C16E16E9D}"/>
              </a:ext>
            </a:extLst>
          </p:cNvPr>
          <p:cNvSpPr>
            <a:spLocks/>
          </p:cNvSpPr>
          <p:nvPr/>
        </p:nvSpPr>
        <p:spPr>
          <a:xfrm>
            <a:off x="457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4F86BD4-5733-2477-9914-8C6E6C1C0B6F}"/>
              </a:ext>
            </a:extLst>
          </p:cNvPr>
          <p:cNvSpPr>
            <a:spLocks/>
          </p:cNvSpPr>
          <p:nvPr/>
        </p:nvSpPr>
        <p:spPr>
          <a:xfrm>
            <a:off x="2743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EE2E0FA-047F-0396-0CE4-7B311A4CC2D3}"/>
              </a:ext>
            </a:extLst>
          </p:cNvPr>
          <p:cNvSpPr>
            <a:spLocks/>
          </p:cNvSpPr>
          <p:nvPr/>
        </p:nvSpPr>
        <p:spPr>
          <a:xfrm>
            <a:off x="2743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1BD7A5B-562A-1B83-8B18-9F20165F1D4D}"/>
              </a:ext>
            </a:extLst>
          </p:cNvPr>
          <p:cNvSpPr>
            <a:spLocks/>
          </p:cNvSpPr>
          <p:nvPr/>
        </p:nvSpPr>
        <p:spPr>
          <a:xfrm>
            <a:off x="5029200" y="45847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E8CE02D-F219-420E-B2F7-0BBF65039604}"/>
              </a:ext>
            </a:extLst>
          </p:cNvPr>
          <p:cNvSpPr>
            <a:spLocks/>
          </p:cNvSpPr>
          <p:nvPr/>
        </p:nvSpPr>
        <p:spPr>
          <a:xfrm>
            <a:off x="5029200" y="50419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EA4FAB4-9E22-FA5D-4F43-69EE91EEDA9B}"/>
              </a:ext>
            </a:extLst>
          </p:cNvPr>
          <p:cNvSpPr>
            <a:spLocks/>
          </p:cNvSpPr>
          <p:nvPr/>
        </p:nvSpPr>
        <p:spPr>
          <a:xfrm>
            <a:off x="457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86EBADF-6157-FC8E-7464-2D22F86D9A18}"/>
              </a:ext>
            </a:extLst>
          </p:cNvPr>
          <p:cNvSpPr>
            <a:spLocks/>
          </p:cNvSpPr>
          <p:nvPr/>
        </p:nvSpPr>
        <p:spPr>
          <a:xfrm>
            <a:off x="457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6703C47-A68C-EC97-4003-68199A892FE4}"/>
              </a:ext>
            </a:extLst>
          </p:cNvPr>
          <p:cNvSpPr>
            <a:spLocks/>
          </p:cNvSpPr>
          <p:nvPr/>
        </p:nvSpPr>
        <p:spPr>
          <a:xfrm>
            <a:off x="2743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4E3E94C-37E7-8BA0-AFEC-6A04BA0A48A2}"/>
              </a:ext>
            </a:extLst>
          </p:cNvPr>
          <p:cNvSpPr>
            <a:spLocks/>
          </p:cNvSpPr>
          <p:nvPr/>
        </p:nvSpPr>
        <p:spPr>
          <a:xfrm>
            <a:off x="2743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8B6A620-F9A2-3FC4-7365-ADAC9BD41953}"/>
              </a:ext>
            </a:extLst>
          </p:cNvPr>
          <p:cNvSpPr>
            <a:spLocks/>
          </p:cNvSpPr>
          <p:nvPr/>
        </p:nvSpPr>
        <p:spPr>
          <a:xfrm>
            <a:off x="5029200" y="54991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8534D17-82E9-0FE5-DCBA-E98E297518EA}"/>
              </a:ext>
            </a:extLst>
          </p:cNvPr>
          <p:cNvSpPr>
            <a:spLocks/>
          </p:cNvSpPr>
          <p:nvPr/>
        </p:nvSpPr>
        <p:spPr>
          <a:xfrm>
            <a:off x="5029200" y="59563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EF160063-5E25-F383-F12B-CD587426F8ED}"/>
              </a:ext>
            </a:extLst>
          </p:cNvPr>
          <p:cNvSpPr>
            <a:spLocks/>
          </p:cNvSpPr>
          <p:nvPr/>
        </p:nvSpPr>
        <p:spPr>
          <a:xfrm>
            <a:off x="457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772DEE5-2417-9A8C-6B84-7F9D965995E4}"/>
              </a:ext>
            </a:extLst>
          </p:cNvPr>
          <p:cNvSpPr>
            <a:spLocks/>
          </p:cNvSpPr>
          <p:nvPr/>
        </p:nvSpPr>
        <p:spPr>
          <a:xfrm>
            <a:off x="457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595E4AA-5556-D2D5-D7E7-9FB66BA9D51A}"/>
              </a:ext>
            </a:extLst>
          </p:cNvPr>
          <p:cNvSpPr>
            <a:spLocks/>
          </p:cNvSpPr>
          <p:nvPr/>
        </p:nvSpPr>
        <p:spPr>
          <a:xfrm>
            <a:off x="457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79ECBECB-E67A-5560-4303-7D70E33D2BB1}"/>
              </a:ext>
            </a:extLst>
          </p:cNvPr>
          <p:cNvSpPr>
            <a:spLocks/>
          </p:cNvSpPr>
          <p:nvPr/>
        </p:nvSpPr>
        <p:spPr>
          <a:xfrm>
            <a:off x="457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E94B068-6E13-F07B-C6B4-469E6662E6C9}"/>
              </a:ext>
            </a:extLst>
          </p:cNvPr>
          <p:cNvSpPr>
            <a:spLocks/>
          </p:cNvSpPr>
          <p:nvPr/>
        </p:nvSpPr>
        <p:spPr>
          <a:xfrm>
            <a:off x="2743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5BD06CA-F0F4-EEA8-6841-AACAC6C7F735}"/>
              </a:ext>
            </a:extLst>
          </p:cNvPr>
          <p:cNvSpPr>
            <a:spLocks/>
          </p:cNvSpPr>
          <p:nvPr/>
        </p:nvSpPr>
        <p:spPr>
          <a:xfrm>
            <a:off x="2743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440BECC0-E26A-41F1-E82A-0B3DCF919134}"/>
              </a:ext>
            </a:extLst>
          </p:cNvPr>
          <p:cNvSpPr>
            <a:spLocks/>
          </p:cNvSpPr>
          <p:nvPr/>
        </p:nvSpPr>
        <p:spPr>
          <a:xfrm>
            <a:off x="5029200" y="64135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B657198-7419-982D-0125-04E057875537}"/>
              </a:ext>
            </a:extLst>
          </p:cNvPr>
          <p:cNvSpPr>
            <a:spLocks/>
          </p:cNvSpPr>
          <p:nvPr/>
        </p:nvSpPr>
        <p:spPr>
          <a:xfrm>
            <a:off x="5029200" y="68707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049C329-BDC8-8F4B-102D-A5A6871131B1}"/>
              </a:ext>
            </a:extLst>
          </p:cNvPr>
          <p:cNvSpPr>
            <a:spLocks/>
          </p:cNvSpPr>
          <p:nvPr/>
        </p:nvSpPr>
        <p:spPr>
          <a:xfrm>
            <a:off x="2743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DA97A58-0A90-46F3-1554-2424FD90B9F3}"/>
              </a:ext>
            </a:extLst>
          </p:cNvPr>
          <p:cNvSpPr>
            <a:spLocks/>
          </p:cNvSpPr>
          <p:nvPr/>
        </p:nvSpPr>
        <p:spPr>
          <a:xfrm>
            <a:off x="2743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26F38F0-80B8-31B9-F92C-1FC0B0E7E903}"/>
              </a:ext>
            </a:extLst>
          </p:cNvPr>
          <p:cNvSpPr>
            <a:spLocks/>
          </p:cNvSpPr>
          <p:nvPr/>
        </p:nvSpPr>
        <p:spPr>
          <a:xfrm>
            <a:off x="5029200" y="73279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209C4BA-C86A-7D44-09A3-4A12EF851FEE}"/>
              </a:ext>
            </a:extLst>
          </p:cNvPr>
          <p:cNvSpPr>
            <a:spLocks/>
          </p:cNvSpPr>
          <p:nvPr/>
        </p:nvSpPr>
        <p:spPr>
          <a:xfrm>
            <a:off x="5029200" y="77851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92100E2-CE48-7C1A-012D-D5DFE95D7CE6}"/>
              </a:ext>
            </a:extLst>
          </p:cNvPr>
          <p:cNvSpPr>
            <a:spLocks/>
          </p:cNvSpPr>
          <p:nvPr/>
        </p:nvSpPr>
        <p:spPr>
          <a:xfrm>
            <a:off x="457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21D2230-A17A-7C6C-8633-A709B0CD1276}"/>
              </a:ext>
            </a:extLst>
          </p:cNvPr>
          <p:cNvSpPr>
            <a:spLocks/>
          </p:cNvSpPr>
          <p:nvPr/>
        </p:nvSpPr>
        <p:spPr>
          <a:xfrm>
            <a:off x="457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E4C48B8-C976-F341-963C-3FA8EAA26B2A}"/>
              </a:ext>
            </a:extLst>
          </p:cNvPr>
          <p:cNvSpPr>
            <a:spLocks/>
          </p:cNvSpPr>
          <p:nvPr/>
        </p:nvSpPr>
        <p:spPr>
          <a:xfrm>
            <a:off x="2743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2E63559-A76A-C6C0-386F-7704E9C96D64}"/>
              </a:ext>
            </a:extLst>
          </p:cNvPr>
          <p:cNvSpPr>
            <a:spLocks/>
          </p:cNvSpPr>
          <p:nvPr/>
        </p:nvSpPr>
        <p:spPr>
          <a:xfrm>
            <a:off x="2743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AC66D33-B94E-ACD0-0B0F-26E733A456C4}"/>
              </a:ext>
            </a:extLst>
          </p:cNvPr>
          <p:cNvSpPr>
            <a:spLocks/>
          </p:cNvSpPr>
          <p:nvPr/>
        </p:nvSpPr>
        <p:spPr>
          <a:xfrm>
            <a:off x="5029200" y="8242300"/>
            <a:ext cx="228600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16B4101-CC7B-72CA-F35E-BB091D47C4E1}"/>
              </a:ext>
            </a:extLst>
          </p:cNvPr>
          <p:cNvSpPr>
            <a:spLocks/>
          </p:cNvSpPr>
          <p:nvPr/>
        </p:nvSpPr>
        <p:spPr>
          <a:xfrm>
            <a:off x="5029200" y="8699500"/>
            <a:ext cx="2286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CE53636-A017-785A-3D05-2584F7A2A5F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−39=−43+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CE53636-A017-785A-3D05-2584F7A2A5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41500"/>
                <a:ext cx="2286000" cy="457200"/>
              </a:xfrm>
              <a:prstGeom prst="rect">
                <a:avLst/>
              </a:prstGeom>
              <a:blipFill>
                <a:blip r:embed="rId3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CB4BCB4-8DFC-D168-24D1-C23523DE655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−18+5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=37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CB4BCB4-8DFC-D168-24D1-C23523DE65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841500"/>
                <a:ext cx="2286000" cy="457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DEA74F6-2D8D-0838-8315-B1ADDBC23C8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1841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57=−10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DEA74F6-2D8D-0838-8315-B1ADDBC23C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1841500"/>
                <a:ext cx="2286000" cy="4572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E6647137-554A-1A49-F374-49C6F1E9D26D}"/>
              </a:ext>
            </a:extLst>
          </p:cNvPr>
          <p:cNvSpPr>
            <a:spLocks/>
          </p:cNvSpPr>
          <p:nvPr/>
        </p:nvSpPr>
        <p:spPr>
          <a:xfrm>
            <a:off x="457200" y="2298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A96A40-E973-BBF0-802D-87E78E316FD4}"/>
              </a:ext>
            </a:extLst>
          </p:cNvPr>
          <p:cNvSpPr>
            <a:spLocks/>
          </p:cNvSpPr>
          <p:nvPr/>
        </p:nvSpPr>
        <p:spPr>
          <a:xfrm>
            <a:off x="2743200" y="2298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F1AF31-F390-BCF6-9287-93D3C8B853E2}"/>
              </a:ext>
            </a:extLst>
          </p:cNvPr>
          <p:cNvSpPr>
            <a:spLocks/>
          </p:cNvSpPr>
          <p:nvPr/>
        </p:nvSpPr>
        <p:spPr>
          <a:xfrm>
            <a:off x="5029200" y="2298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-5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832B12-2044-04E1-68B5-392491EE40D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−39=−78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832B12-2044-04E1-68B5-392491EE40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755900"/>
                <a:ext cx="2286000" cy="457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1179E56-59C0-6D13-A809-A44A40D5DD2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+2=−10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1179E56-59C0-6D13-A809-A44A40D5DD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755900"/>
                <a:ext cx="2286000" cy="457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E0AB58C-1E4E-7F92-6E01-D82B68EB83C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2755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−15=−45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E0AB58C-1E4E-7F92-6E01-D82B68EB83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755900"/>
                <a:ext cx="2286000" cy="4572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72903CE0-6549-2CC7-2B19-3B8BECABBEDE}"/>
              </a:ext>
            </a:extLst>
          </p:cNvPr>
          <p:cNvSpPr>
            <a:spLocks/>
          </p:cNvSpPr>
          <p:nvPr/>
        </p:nvSpPr>
        <p:spPr>
          <a:xfrm>
            <a:off x="457200" y="3213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-13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4B5F7C-C45A-60FD-14F7-5D11A9A9E712}"/>
              </a:ext>
            </a:extLst>
          </p:cNvPr>
          <p:cNvSpPr>
            <a:spLocks/>
          </p:cNvSpPr>
          <p:nvPr/>
        </p:nvSpPr>
        <p:spPr>
          <a:xfrm>
            <a:off x="2743200" y="3213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-4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5983341-B011-1208-B5E3-EBC5F2F6E66D}"/>
              </a:ext>
            </a:extLst>
          </p:cNvPr>
          <p:cNvSpPr>
            <a:spLocks/>
          </p:cNvSpPr>
          <p:nvPr/>
        </p:nvSpPr>
        <p:spPr>
          <a:xfrm>
            <a:off x="5029200" y="3213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-10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D7466CB-272B-534B-F810-F3A5CB85480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3670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−34=−22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D7466CB-272B-534B-F810-F3A5CB8548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70300"/>
                <a:ext cx="2286000" cy="457200"/>
              </a:xfrm>
              <a:prstGeom prst="rect">
                <a:avLst/>
              </a:prstGeom>
              <a:blipFill>
                <a:blip r:embed="rId9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9411E85-A723-66A2-B64B-6A026392F5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3670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48=45−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9411E85-A723-66A2-B64B-6A026392F5B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670300"/>
                <a:ext cx="2286000" cy="457200"/>
              </a:xfrm>
              <a:prstGeom prst="rect">
                <a:avLst/>
              </a:prstGeom>
              <a:blipFill>
                <a:blip r:embed="rId10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C436417-A695-836B-FFA0-B0146FEF78F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3670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−7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+28=7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C436417-A695-836B-FFA0-B0146FEF78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670300"/>
                <a:ext cx="2286000" cy="45720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5EB15516-FFD1-FE3E-1912-E5FF4C76FAA1}"/>
              </a:ext>
            </a:extLst>
          </p:cNvPr>
          <p:cNvSpPr>
            <a:spLocks/>
          </p:cNvSpPr>
          <p:nvPr/>
        </p:nvSpPr>
        <p:spPr>
          <a:xfrm>
            <a:off x="457200" y="4127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60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36EA47-2FDB-60D9-3227-EBDFD3FDE2B9}"/>
              </a:ext>
            </a:extLst>
          </p:cNvPr>
          <p:cNvSpPr>
            <a:spLocks/>
          </p:cNvSpPr>
          <p:nvPr/>
        </p:nvSpPr>
        <p:spPr>
          <a:xfrm>
            <a:off x="2743200" y="4127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-18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BC3F4EA-D81A-278F-D9A0-F06C730DA9D8}"/>
              </a:ext>
            </a:extLst>
          </p:cNvPr>
          <p:cNvSpPr>
            <a:spLocks/>
          </p:cNvSpPr>
          <p:nvPr/>
        </p:nvSpPr>
        <p:spPr>
          <a:xfrm>
            <a:off x="5029200" y="4127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B0C4BB6-B41B-2A52-FA9E-1099B77EE61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4584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−1=8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B0C4BB6-B41B-2A52-FA9E-1099B77EE61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584700"/>
                <a:ext cx="2286000" cy="457200"/>
              </a:xfrm>
              <a:prstGeom prst="rect">
                <a:avLst/>
              </a:prstGeom>
              <a:blipFill>
                <a:blip r:embed="rId12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302E9A7-C9A0-7E64-C5BC-799A067FB68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4584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15−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=22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302E9A7-C9A0-7E64-C5BC-799A067FB6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584700"/>
                <a:ext cx="2286000" cy="457200"/>
              </a:xfrm>
              <a:prstGeom prst="rect">
                <a:avLst/>
              </a:prstGeom>
              <a:blipFill>
                <a:blip r:embed="rId13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9DFBAEA-AF51-8C4D-85D7-32926515083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4584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−59=−3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−32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9DFBAEA-AF51-8C4D-85D7-3292651508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584700"/>
                <a:ext cx="2286000" cy="45720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ectangle 28">
            <a:extLst>
              <a:ext uri="{FF2B5EF4-FFF2-40B4-BE49-F238E27FC236}">
                <a16:creationId xmlns:a16="http://schemas.microsoft.com/office/drawing/2014/main" id="{60E48F77-DC03-24A2-EA79-DA091E2653C4}"/>
              </a:ext>
            </a:extLst>
          </p:cNvPr>
          <p:cNvSpPr>
            <a:spLocks/>
          </p:cNvSpPr>
          <p:nvPr/>
        </p:nvSpPr>
        <p:spPr>
          <a:xfrm>
            <a:off x="457200" y="50419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63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E760E96-92F6-6C60-CB74-DB19128D950B}"/>
              </a:ext>
            </a:extLst>
          </p:cNvPr>
          <p:cNvSpPr>
            <a:spLocks/>
          </p:cNvSpPr>
          <p:nvPr/>
        </p:nvSpPr>
        <p:spPr>
          <a:xfrm>
            <a:off x="2743200" y="50419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-84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D625288-268F-BEC4-59DD-A38E61B240B7}"/>
              </a:ext>
            </a:extLst>
          </p:cNvPr>
          <p:cNvSpPr>
            <a:spLocks/>
          </p:cNvSpPr>
          <p:nvPr/>
        </p:nvSpPr>
        <p:spPr>
          <a:xfrm>
            <a:off x="5029200" y="50419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FC0CF84-72BB-2E16-8773-0C9AFE68D4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5499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−20=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−22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FC0CF84-72BB-2E16-8773-0C9AFE68D4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499100"/>
                <a:ext cx="2286000" cy="457200"/>
              </a:xfrm>
              <a:prstGeom prst="rect">
                <a:avLst/>
              </a:prstGeom>
              <a:blipFill>
                <a:blip r:embed="rId15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20422D8-AEF5-6AB2-83B2-08C3EF090EC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5499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−23=−17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220422D8-AEF5-6AB2-83B2-08C3EF090E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499100"/>
                <a:ext cx="2286000" cy="457200"/>
              </a:xfrm>
              <a:prstGeom prst="rect">
                <a:avLst/>
              </a:prstGeom>
              <a:blipFill>
                <a:blip r:embed="rId16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57FD680-EAC7-9127-3309-2424A0336B1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5499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−3=2−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57FD680-EAC7-9127-3309-2424A0336B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499100"/>
                <a:ext cx="2286000" cy="45720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>
            <a:extLst>
              <a:ext uri="{FF2B5EF4-FFF2-40B4-BE49-F238E27FC236}">
                <a16:creationId xmlns:a16="http://schemas.microsoft.com/office/drawing/2014/main" id="{68619D84-A90C-68B8-5EE6-71BCF5285DF7}"/>
              </a:ext>
            </a:extLst>
          </p:cNvPr>
          <p:cNvSpPr>
            <a:spLocks/>
          </p:cNvSpPr>
          <p:nvPr/>
        </p:nvSpPr>
        <p:spPr>
          <a:xfrm>
            <a:off x="457200" y="59563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95D64CE-FED8-27A4-C6C7-FC49CB329C31}"/>
              </a:ext>
            </a:extLst>
          </p:cNvPr>
          <p:cNvSpPr>
            <a:spLocks/>
          </p:cNvSpPr>
          <p:nvPr/>
        </p:nvSpPr>
        <p:spPr>
          <a:xfrm>
            <a:off x="2743200" y="59563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24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65A7194-132D-FAAA-CB06-BCAD78E756EB}"/>
              </a:ext>
            </a:extLst>
          </p:cNvPr>
          <p:cNvSpPr>
            <a:spLocks/>
          </p:cNvSpPr>
          <p:nvPr/>
        </p:nvSpPr>
        <p:spPr>
          <a:xfrm>
            <a:off x="5029200" y="59563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47FE89BE-3DAF-F38C-D263-0180BA4760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−10=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−13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47FE89BE-3DAF-F38C-D263-0180BA4760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413500"/>
                <a:ext cx="2286000" cy="457200"/>
              </a:xfrm>
              <a:prstGeom prst="rect">
                <a:avLst/>
              </a:prstGeom>
              <a:blipFill>
                <a:blip r:embed="rId18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F5EEF15-8F55-7032-714E-60DE2A5BB66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−50=−49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F5EEF15-8F55-7032-714E-60DE2A5BB6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413500"/>
                <a:ext cx="2286000" cy="457200"/>
              </a:xfrm>
              <a:prstGeom prst="rect">
                <a:avLst/>
              </a:prstGeom>
              <a:blipFill>
                <a:blip r:embed="rId19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C68BF273-AA9D-C296-6A39-9D02A521CF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6413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−19=−21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C68BF273-AA9D-C296-6A39-9D02A521CF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413500"/>
                <a:ext cx="2286000" cy="45720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7">
            <a:extLst>
              <a:ext uri="{FF2B5EF4-FFF2-40B4-BE49-F238E27FC236}">
                <a16:creationId xmlns:a16="http://schemas.microsoft.com/office/drawing/2014/main" id="{EA5E356C-64C4-9C44-D3C5-33E64045D56D}"/>
              </a:ext>
            </a:extLst>
          </p:cNvPr>
          <p:cNvSpPr>
            <a:spLocks/>
          </p:cNvSpPr>
          <p:nvPr/>
        </p:nvSpPr>
        <p:spPr>
          <a:xfrm>
            <a:off x="457200" y="6870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33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6548351-7C5F-DE04-7954-445528F3A6BC}"/>
              </a:ext>
            </a:extLst>
          </p:cNvPr>
          <p:cNvSpPr>
            <a:spLocks/>
          </p:cNvSpPr>
          <p:nvPr/>
        </p:nvSpPr>
        <p:spPr>
          <a:xfrm>
            <a:off x="2743200" y="6870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-6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4577305-BCF1-1111-DF62-BFD22BCED9C7}"/>
              </a:ext>
            </a:extLst>
          </p:cNvPr>
          <p:cNvSpPr>
            <a:spLocks/>
          </p:cNvSpPr>
          <p:nvPr/>
        </p:nvSpPr>
        <p:spPr>
          <a:xfrm>
            <a:off x="5029200" y="68707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C45F72B-38E1-FA3F-66CE-EF9E081A867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−16−5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=−16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C45F72B-38E1-FA3F-66CE-EF9E081A86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327900"/>
                <a:ext cx="2286000" cy="45720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6D52BE7-BD6E-62A3-C015-3D7402441E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−16−7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6D52BE7-BD6E-62A3-C015-3D7402441E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7327900"/>
                <a:ext cx="2286000" cy="45720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06705B77-F971-AF3D-34C2-B2EFDA94208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7327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14−</m:t>
                      </m:r>
                      <m:f>
                        <m:fPr>
                          <m:ctrlP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16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=17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06705B77-F971-AF3D-34C2-B2EFDA9420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327900"/>
                <a:ext cx="2286000" cy="457200"/>
              </a:xfrm>
              <a:prstGeom prst="rect">
                <a:avLst/>
              </a:prstGeom>
              <a:blipFill>
                <a:blip r:embed="rId23"/>
                <a:stretch>
                  <a:fillRect b="-10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Rectangle 73">
            <a:extLst>
              <a:ext uri="{FF2B5EF4-FFF2-40B4-BE49-F238E27FC236}">
                <a16:creationId xmlns:a16="http://schemas.microsoft.com/office/drawing/2014/main" id="{643F2ED7-E749-D71F-666B-CD27A3B7467B}"/>
              </a:ext>
            </a:extLst>
          </p:cNvPr>
          <p:cNvSpPr>
            <a:spLocks/>
          </p:cNvSpPr>
          <p:nvPr/>
        </p:nvSpPr>
        <p:spPr>
          <a:xfrm>
            <a:off x="457200" y="7785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2850530-BB2B-9237-3D63-D01F3BCC9727}"/>
              </a:ext>
            </a:extLst>
          </p:cNvPr>
          <p:cNvSpPr>
            <a:spLocks/>
          </p:cNvSpPr>
          <p:nvPr/>
        </p:nvSpPr>
        <p:spPr>
          <a:xfrm>
            <a:off x="2743200" y="7785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-3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E7D7E4D-908D-C945-55FB-F6C19CD18D8B}"/>
              </a:ext>
            </a:extLst>
          </p:cNvPr>
          <p:cNvSpPr>
            <a:spLocks/>
          </p:cNvSpPr>
          <p:nvPr/>
        </p:nvSpPr>
        <p:spPr>
          <a:xfrm>
            <a:off x="5029200" y="77851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-24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6B7643FE-D6D1-5C81-7978-035F8353F24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8242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−32+10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=−22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6B7643FE-D6D1-5C81-7978-035F8353F2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242300"/>
                <a:ext cx="2286000" cy="45720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8EA2958-9720-2BCA-AE77-19F3C5568CF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8242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−1+8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=−73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8EA2958-9720-2BCA-AE77-19F3C5568CF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242300"/>
                <a:ext cx="2286000" cy="45720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5511F4B-C12A-68A3-8F9E-344433FAE9C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8242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−98=4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−50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E5511F4B-C12A-68A3-8F9E-344433FAE9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242300"/>
                <a:ext cx="2286000" cy="45720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ectangle 79">
            <a:extLst>
              <a:ext uri="{FF2B5EF4-FFF2-40B4-BE49-F238E27FC236}">
                <a16:creationId xmlns:a16="http://schemas.microsoft.com/office/drawing/2014/main" id="{F1D481E8-2D0C-0E69-5410-B7A89474D535}"/>
              </a:ext>
            </a:extLst>
          </p:cNvPr>
          <p:cNvSpPr>
            <a:spLocks/>
          </p:cNvSpPr>
          <p:nvPr/>
        </p:nvSpPr>
        <p:spPr>
          <a:xfrm>
            <a:off x="457200" y="8699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F64E5FA-951F-20F2-807B-18CE2C3FEFA8}"/>
              </a:ext>
            </a:extLst>
          </p:cNvPr>
          <p:cNvSpPr>
            <a:spLocks/>
          </p:cNvSpPr>
          <p:nvPr/>
        </p:nvSpPr>
        <p:spPr>
          <a:xfrm>
            <a:off x="2743200" y="8699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-9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46FD9578-4BA4-C7BA-2D51-2ACC48D9368D}"/>
              </a:ext>
            </a:extLst>
          </p:cNvPr>
          <p:cNvSpPr>
            <a:spLocks/>
          </p:cNvSpPr>
          <p:nvPr/>
        </p:nvSpPr>
        <p:spPr>
          <a:xfrm>
            <a:off x="5029200" y="8699500"/>
            <a:ext cx="22860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-12</a:t>
            </a:r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80" name="Rectangle 379">
            <a:extLst>
              <a:ext uri="{FF2B5EF4-FFF2-40B4-BE49-F238E27FC236}">
                <a16:creationId xmlns:a16="http://schemas.microsoft.com/office/drawing/2014/main" id="{B7489BB7-7A08-DAE2-89E9-8532660FB937}"/>
              </a:ext>
            </a:extLst>
          </p:cNvPr>
          <p:cNvSpPr>
            <a:spLocks/>
          </p:cNvSpPr>
          <p:nvPr/>
        </p:nvSpPr>
        <p:spPr>
          <a:xfrm>
            <a:off x="330200" y="50800"/>
            <a:ext cx="0" cy="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180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465100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678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52798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59542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082510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18394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5826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5826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4106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4210321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32110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9587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3272533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939372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4140401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5826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72047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1B6CDB2-CD11-7C1D-147E-E4CE41336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720195"/>
              </p:ext>
            </p:extLst>
          </p:nvPr>
        </p:nvGraphicFramePr>
        <p:xfrm>
          <a:off x="457200" y="1841500"/>
          <a:ext cx="6858000" cy="7315200"/>
        </p:xfrm>
        <a:graphic>
          <a:graphicData uri="http://schemas.openxmlformats.org/drawingml/2006/table">
            <a:tbl>
              <a:tblPr firstRow="1">
                <a:solidFill>
                  <a:srgbClr val="FFFFFF"/>
                </a:solidFill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46313418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1321377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93959277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111887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074441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58646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385542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71970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497598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6554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92757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7D683B6E-4DBC-D9DA-7757-9DD03EE7130D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E280F94-7596-C444-9023-FC3CDBD60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7" name="Textbox_01">
              <a:extLst>
                <a:ext uri="{FF2B5EF4-FFF2-40B4-BE49-F238E27FC236}">
                  <a16:creationId xmlns:a16="http://schemas.microsoft.com/office/drawing/2014/main" id="{623A88A1-32DE-6CA5-ADE9-4B10BB65B166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A5E73CE-7B15-08F1-F96A-91008844A12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070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−39=−43+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A5E73CE-7B15-08F1-F96A-91008844A1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070100"/>
                <a:ext cx="2286000" cy="457200"/>
              </a:xfrm>
              <a:prstGeom prst="rect">
                <a:avLst/>
              </a:prstGeom>
              <a:blipFill>
                <a:blip r:embed="rId3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BC4910C-55D4-B4EA-51FF-672B49D89C4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070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−18+5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=37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BC4910C-55D4-B4EA-51FF-672B49D89C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070100"/>
                <a:ext cx="2286000" cy="4572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7F19D6D-1046-6D6D-E79F-D2D877CD281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3898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−34=−22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7F19D6D-1046-6D6D-E79F-D2D877CD28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98900"/>
                <a:ext cx="2286000" cy="457200"/>
              </a:xfrm>
              <a:prstGeom prst="rect">
                <a:avLst/>
              </a:prstGeom>
              <a:blipFill>
                <a:blip r:embed="rId5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70A07DC-167A-1535-1893-C7DFCED927C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2070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57=−10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70A07DC-167A-1535-1893-C7DFCED927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070100"/>
                <a:ext cx="2286000" cy="4572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4DDAB83-2B41-3F0F-70FC-CDEAD0B137C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3898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−7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+28=7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4DDAB83-2B41-3F0F-70FC-CDEAD0B137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3898900"/>
                <a:ext cx="2286000" cy="4572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14F16AF-AEB4-1091-B028-36B7F5E61E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2984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+2=−10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14F16AF-AEB4-1091-B028-36B7F5E61E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2984500"/>
                <a:ext cx="2286000" cy="45720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3D49CA0-9BF5-BB6D-A953-65452D1B2D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2984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−15=−45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3D49CA0-9BF5-BB6D-A953-65452D1B2D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2984500"/>
                <a:ext cx="2286000" cy="45720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19AA605-3E7E-87C4-5BC6-5B63204655F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2984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−39=−78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19AA605-3E7E-87C4-5BC6-5B63204655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984500"/>
                <a:ext cx="2286000" cy="4572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167755F-B637-03E2-34FE-6AEDB69DA1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3898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48=45−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167755F-B637-03E2-34FE-6AEDB69DA1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3898900"/>
                <a:ext cx="2286000" cy="457200"/>
              </a:xfrm>
              <a:prstGeom prst="rect">
                <a:avLst/>
              </a:prstGeom>
              <a:blipFill>
                <a:blip r:embed="rId11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224EEB6-C7DA-9199-31F5-45B40EE7A0B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6642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−10=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−13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224EEB6-C7DA-9199-31F5-45B40EE7A0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6642100"/>
                <a:ext cx="2286000" cy="457200"/>
              </a:xfrm>
              <a:prstGeom prst="rect">
                <a:avLst/>
              </a:prstGeom>
              <a:blipFill>
                <a:blip r:embed="rId12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94B2265-1BC2-916C-4964-5E11C74E56B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4813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−1=8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994B2265-1BC2-916C-4964-5E11C74E56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4813300"/>
                <a:ext cx="2286000" cy="457200"/>
              </a:xfrm>
              <a:prstGeom prst="rect">
                <a:avLst/>
              </a:prstGeom>
              <a:blipFill>
                <a:blip r:embed="rId13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7C8E5BB-A90D-E8FC-09BD-6F367BDC673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5727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−20=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−22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7C8E5BB-A90D-E8FC-09BD-6F367BDC67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5727700"/>
                <a:ext cx="2286000" cy="457200"/>
              </a:xfrm>
              <a:prstGeom prst="rect">
                <a:avLst/>
              </a:prstGeom>
              <a:blipFill>
                <a:blip r:embed="rId14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A3E6996-BCFF-FCD9-8D81-93B535452A6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4813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15−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=22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A3E6996-BCFF-FCD9-8D81-93B535452A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4813300"/>
                <a:ext cx="2286000" cy="457200"/>
              </a:xfrm>
              <a:prstGeom prst="rect">
                <a:avLst/>
              </a:prstGeom>
              <a:blipFill>
                <a:blip r:embed="rId15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F9933B2-B25F-0297-5B1D-DCC0683545E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48133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−59=−3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−32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F9933B2-B25F-0297-5B1D-DCC0683545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4813300"/>
                <a:ext cx="2286000" cy="45720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23DBD6F-5D01-E321-371C-08FF2B69F0D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5727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−23=−17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23DBD6F-5D01-E321-371C-08FF2B69F0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5727700"/>
                <a:ext cx="2286000" cy="457200"/>
              </a:xfrm>
              <a:prstGeom prst="rect">
                <a:avLst/>
              </a:prstGeom>
              <a:blipFill>
                <a:blip r:embed="rId17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2432535-7D7D-E063-D3C0-AD3AB077544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6642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−50=−49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2432535-7D7D-E063-D3C0-AD3AB07754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6642100"/>
                <a:ext cx="2286000" cy="457200"/>
              </a:xfrm>
              <a:prstGeom prst="rect">
                <a:avLst/>
              </a:prstGeom>
              <a:blipFill>
                <a:blip r:embed="rId18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75A84AD-306E-9B77-9A6C-A8DC5AD3A3A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57277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−3=2−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75A84AD-306E-9B77-9A6C-A8DC5AD3A3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5727700"/>
                <a:ext cx="2286000" cy="45720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225B9CF-F273-89EB-0A57-72CD9A1CD68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7556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−16−7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225B9CF-F273-89EB-0A57-72CD9A1CD6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7556500"/>
                <a:ext cx="2286000" cy="45720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918F674-F39C-3739-19A1-ECC743394A6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7556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14−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=17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918F674-F39C-3739-19A1-ECC743394A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7556500"/>
                <a:ext cx="2286000" cy="457200"/>
              </a:xfrm>
              <a:prstGeom prst="rect">
                <a:avLst/>
              </a:prstGeom>
              <a:blipFill>
                <a:blip r:embed="rId21"/>
                <a:stretch>
                  <a:fillRect t="-1333" b="-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C3EAB3-9574-524D-BC00-DDCFBE40B87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66421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−19=−21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0C3EAB3-9574-524D-BC00-DDCFBE40B8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642100"/>
                <a:ext cx="2286000" cy="45720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EF0C405-383C-06B8-DBFB-1191D5964C3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75565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−16−5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=−16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EF0C405-383C-06B8-DBFB-1191D5964C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7556500"/>
                <a:ext cx="2286000" cy="457200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26CA025-B6D5-3A3F-8A14-49542F1DAED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200" y="8470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−32+10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=−22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26CA025-B6D5-3A3F-8A14-49542F1DAE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8470900"/>
                <a:ext cx="2286000" cy="45720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53CFE7F-0BA2-FB73-4331-49887C4D176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43200" y="8470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−1+8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=−73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553CFE7F-0BA2-FB73-4331-49887C4D17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8470900"/>
                <a:ext cx="2286000" cy="457200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0C34844-0D15-8739-BC76-1C6569C665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29200" y="8470900"/>
                <a:ext cx="2286000" cy="4572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−98=4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−50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0C34844-0D15-8739-BC76-1C6569C665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8470900"/>
                <a:ext cx="2286000" cy="457200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0BD323D-3BCB-C17B-BF7A-C4D0ED447B45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 CALL SHEET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9D5A17-3635-44A1-8BE8-3636A3CE6A2C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1C1648-B2ED-8D07-40E7-5EE26636FB28}"/>
              </a:ext>
            </a:extLst>
          </p:cNvPr>
          <p:cNvSpPr txBox="1"/>
          <p:nvPr/>
        </p:nvSpPr>
        <p:spPr>
          <a:xfrm>
            <a:off x="457200" y="1384434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entury Gothic" panose="020B0502020202020204" pitchFamily="34" charset="0"/>
              </a:rPr>
              <a:t>Suggestion: Mark off each equation as you call it to help avoid giving the same problem twice! </a:t>
            </a:r>
          </a:p>
        </p:txBody>
      </p:sp>
    </p:spTree>
    <p:extLst>
      <p:ext uri="{BB962C8B-B14F-4D97-AF65-F5344CB8AC3E}">
        <p14:creationId xmlns:p14="http://schemas.microsoft.com/office/powerpoint/2010/main" val="4142573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592269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59542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963147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200325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678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3030366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5826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468341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2762169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32110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527051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32110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7941648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1696773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678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59542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32110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411931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59542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9837275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8628762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5826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4281897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7583958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4139902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32110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4931552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32110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2500061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59542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555451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678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59542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5319513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8013555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32110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5826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039876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59542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678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4721337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59542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4000272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59542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678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4678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0519830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32110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32110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32110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32110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5826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18394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2810586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5826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5826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18394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59542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32110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5826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27114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4678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18394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32110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59542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32110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4678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59542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5826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32110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931837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32110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59542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59542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18394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45826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678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18394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678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4678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37834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5826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4678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467832" y="697112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3211032" y="841188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582632" y="264293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32110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678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582632" y="408369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1839432" y="695931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1839432" y="263703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59542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59542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4678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4582632" y="551264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32110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45826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4678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18394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5954232" y="262522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1683169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07D409B-7392-9D0D-049B-0714D8E6C66E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27462"/>
          <a:ext cx="6858000" cy="77334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45598826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3822380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43715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003949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37717492"/>
                    </a:ext>
                  </a:extLst>
                </a:gridCol>
              </a:tblGrid>
              <a:tr h="529692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I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N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G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</a:t>
                      </a:r>
                    </a:p>
                  </a:txBody>
                  <a:tcPr anchor="ctr" anchorCtr="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9827486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4174631673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2494578240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Century Gothic" panose="020B0502020202020204" pitchFamily="34" charset="0"/>
                        </a:rPr>
                        <a:t>FREE</a:t>
                      </a:r>
                    </a:p>
                  </a:txBody>
                  <a:tcPr anchor="ctr" anchorCtr="1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99152192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578751467"/>
                  </a:ext>
                </a:extLst>
              </a:tr>
              <a:tr h="14407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352886640"/>
                  </a:ext>
                </a:extLst>
              </a:tr>
            </a:tbl>
          </a:graphicData>
        </a:graphic>
      </p:graphicFrame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EAAA6BF-E864-ECB0-C3B5-E25A4BE99941}"/>
              </a:ext>
            </a:extLst>
          </p:cNvPr>
          <p:cNvGrpSpPr/>
          <p:nvPr/>
        </p:nvGrpSpPr>
        <p:grpSpPr>
          <a:xfrm>
            <a:off x="1344469" y="9366199"/>
            <a:ext cx="5083463" cy="235001"/>
            <a:chOff x="1344468" y="9366199"/>
            <a:chExt cx="5083463" cy="235001"/>
          </a:xfrm>
        </p:grpSpPr>
        <p:pic>
          <p:nvPicPr>
            <p:cNvPr id="576" name="Picture_01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D54602ED-5985-655C-23C1-944E128AE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1722" y="9379813"/>
              <a:ext cx="1505327" cy="198326"/>
            </a:xfrm>
            <a:prstGeom prst="rect">
              <a:avLst/>
            </a:prstGeom>
          </p:spPr>
        </p:pic>
        <p:sp>
          <p:nvSpPr>
            <p:cNvPr id="577" name="Textbox_01">
              <a:extLst>
                <a:ext uri="{FF2B5EF4-FFF2-40B4-BE49-F238E27FC236}">
                  <a16:creationId xmlns:a16="http://schemas.microsoft.com/office/drawing/2014/main" id="{AEB2BD7B-E821-7A92-7E15-3F5E6D6669E9}"/>
                </a:ext>
              </a:extLst>
            </p:cNvPr>
            <p:cNvSpPr txBox="1"/>
            <p:nvPr/>
          </p:nvSpPr>
          <p:spPr>
            <a:xfrm>
              <a:off x="1344468" y="9366199"/>
              <a:ext cx="5083463" cy="2350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27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806BB1A-2CCE-0016-1B13-281B12B2B0F3}"/>
              </a:ext>
            </a:extLst>
          </p:cNvPr>
          <p:cNvSpPr>
            <a:spLocks/>
          </p:cNvSpPr>
          <p:nvPr/>
        </p:nvSpPr>
        <p:spPr>
          <a:xfrm>
            <a:off x="4678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44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48463F-17C2-C13F-BB2A-52409620B559}"/>
              </a:ext>
            </a:extLst>
          </p:cNvPr>
          <p:cNvSpPr>
            <a:spLocks/>
          </p:cNvSpPr>
          <p:nvPr/>
        </p:nvSpPr>
        <p:spPr>
          <a:xfrm>
            <a:off x="32110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D9CE20-7A85-2FA8-87FB-467BA3D6CA3B}"/>
              </a:ext>
            </a:extLst>
          </p:cNvPr>
          <p:cNvSpPr>
            <a:spLocks/>
          </p:cNvSpPr>
          <p:nvPr/>
        </p:nvSpPr>
        <p:spPr>
          <a:xfrm>
            <a:off x="1839432" y="553036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A88FB0-BC76-EC28-9884-AB30FD64A79F}"/>
              </a:ext>
            </a:extLst>
          </p:cNvPr>
          <p:cNvSpPr>
            <a:spLocks/>
          </p:cNvSpPr>
          <p:nvPr/>
        </p:nvSpPr>
        <p:spPr>
          <a:xfrm>
            <a:off x="5954232" y="408960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9A9820-94F3-C100-E62A-F1E47538CA62}"/>
              </a:ext>
            </a:extLst>
          </p:cNvPr>
          <p:cNvSpPr>
            <a:spLocks/>
          </p:cNvSpPr>
          <p:nvPr/>
        </p:nvSpPr>
        <p:spPr>
          <a:xfrm>
            <a:off x="5954232" y="2648840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E8DE10-808B-67E3-9FF3-06BDEEE1147D}"/>
              </a:ext>
            </a:extLst>
          </p:cNvPr>
          <p:cNvSpPr>
            <a:spLocks/>
          </p:cNvSpPr>
          <p:nvPr/>
        </p:nvSpPr>
        <p:spPr>
          <a:xfrm>
            <a:off x="4678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7F0D113-6EA0-A2BF-11FB-0570C19EC5C5}"/>
              </a:ext>
            </a:extLst>
          </p:cNvPr>
          <p:cNvSpPr>
            <a:spLocks/>
          </p:cNvSpPr>
          <p:nvPr/>
        </p:nvSpPr>
        <p:spPr>
          <a:xfrm>
            <a:off x="4582632" y="840597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E48C69-B73A-A47D-FE3F-1DD2510116F1}"/>
              </a:ext>
            </a:extLst>
          </p:cNvPr>
          <p:cNvSpPr>
            <a:spLocks/>
          </p:cNvSpPr>
          <p:nvPr/>
        </p:nvSpPr>
        <p:spPr>
          <a:xfrm>
            <a:off x="59542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-18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6E31CF-58DD-F57F-475F-686A6FA8462A}"/>
              </a:ext>
            </a:extLst>
          </p:cNvPr>
          <p:cNvSpPr>
            <a:spLocks/>
          </p:cNvSpPr>
          <p:nvPr/>
        </p:nvSpPr>
        <p:spPr>
          <a:xfrm>
            <a:off x="4582632" y="696521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864B3C-0215-7AFD-F188-849FDA43FC4C}"/>
              </a:ext>
            </a:extLst>
          </p:cNvPr>
          <p:cNvSpPr>
            <a:spLocks/>
          </p:cNvSpPr>
          <p:nvPr/>
        </p:nvSpPr>
        <p:spPr>
          <a:xfrm>
            <a:off x="467832" y="5524457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63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2BE151-E417-19C3-048A-90D08909C4E3}"/>
              </a:ext>
            </a:extLst>
          </p:cNvPr>
          <p:cNvSpPr>
            <a:spLocks/>
          </p:cNvSpPr>
          <p:nvPr/>
        </p:nvSpPr>
        <p:spPr>
          <a:xfrm>
            <a:off x="4582632" y="551855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-84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5092B8-A489-8F7A-4996-518DB3725CBE}"/>
              </a:ext>
            </a:extLst>
          </p:cNvPr>
          <p:cNvSpPr>
            <a:spLocks/>
          </p:cNvSpPr>
          <p:nvPr/>
        </p:nvSpPr>
        <p:spPr>
          <a:xfrm>
            <a:off x="18394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138974C-F64E-7FC7-8418-D3334B84E168}"/>
              </a:ext>
            </a:extLst>
          </p:cNvPr>
          <p:cNvSpPr>
            <a:spLocks/>
          </p:cNvSpPr>
          <p:nvPr/>
        </p:nvSpPr>
        <p:spPr>
          <a:xfrm>
            <a:off x="4582632" y="4077791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9D68FC-86EA-BEDE-EA86-6C8FCEC9537C}"/>
              </a:ext>
            </a:extLst>
          </p:cNvPr>
          <p:cNvSpPr>
            <a:spLocks/>
          </p:cNvSpPr>
          <p:nvPr/>
        </p:nvSpPr>
        <p:spPr>
          <a:xfrm>
            <a:off x="3211032" y="840007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66FD829-3F8D-D71C-A7F6-9F1B0B0E3E4F}"/>
              </a:ext>
            </a:extLst>
          </p:cNvPr>
          <p:cNvSpPr>
            <a:spLocks/>
          </p:cNvSpPr>
          <p:nvPr/>
        </p:nvSpPr>
        <p:spPr>
          <a:xfrm>
            <a:off x="45826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5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08CB19-188F-B61D-DB0B-EE253A39B67D}"/>
              </a:ext>
            </a:extLst>
          </p:cNvPr>
          <p:cNvSpPr>
            <a:spLocks/>
          </p:cNvSpPr>
          <p:nvPr/>
        </p:nvSpPr>
        <p:spPr>
          <a:xfrm>
            <a:off x="1839432" y="263112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33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235F2D3-6C44-9E8C-F3BC-3A42CCF5CF4F}"/>
              </a:ext>
            </a:extLst>
          </p:cNvPr>
          <p:cNvSpPr>
            <a:spLocks/>
          </p:cNvSpPr>
          <p:nvPr/>
        </p:nvSpPr>
        <p:spPr>
          <a:xfrm>
            <a:off x="1839432" y="8394169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-6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331A187-03EA-2258-1C52-83375B7F8827}"/>
              </a:ext>
            </a:extLst>
          </p:cNvPr>
          <p:cNvSpPr>
            <a:spLocks/>
          </p:cNvSpPr>
          <p:nvPr/>
        </p:nvSpPr>
        <p:spPr>
          <a:xfrm>
            <a:off x="1839432" y="6953408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FF250CF-C1AE-E24D-F335-9709DF844D59}"/>
              </a:ext>
            </a:extLst>
          </p:cNvPr>
          <p:cNvSpPr>
            <a:spLocks/>
          </p:cNvSpPr>
          <p:nvPr/>
        </p:nvSpPr>
        <p:spPr>
          <a:xfrm>
            <a:off x="467832" y="4071886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0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2F50C9-286A-3814-6EC8-6111A95D2DBB}"/>
              </a:ext>
            </a:extLst>
          </p:cNvPr>
          <p:cNvSpPr>
            <a:spLocks/>
          </p:cNvSpPr>
          <p:nvPr/>
        </p:nvSpPr>
        <p:spPr>
          <a:xfrm>
            <a:off x="5954232" y="5506743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-3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B4E5AD-3031-67AB-538C-E320FC3F535F}"/>
              </a:ext>
            </a:extLst>
          </p:cNvPr>
          <p:cNvSpPr>
            <a:spLocks/>
          </p:cNvSpPr>
          <p:nvPr/>
        </p:nvSpPr>
        <p:spPr>
          <a:xfrm>
            <a:off x="32110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-24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3F92C8-6259-6462-BEF4-34C0F2B9BB17}"/>
              </a:ext>
            </a:extLst>
          </p:cNvPr>
          <p:cNvSpPr>
            <a:spLocks/>
          </p:cNvSpPr>
          <p:nvPr/>
        </p:nvSpPr>
        <p:spPr>
          <a:xfrm>
            <a:off x="467832" y="6947504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1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29225B-DDDF-BC0E-D6FA-0D27D2A3F825}"/>
              </a:ext>
            </a:extLst>
          </p:cNvPr>
          <p:cNvSpPr>
            <a:spLocks/>
          </p:cNvSpPr>
          <p:nvPr/>
        </p:nvSpPr>
        <p:spPr>
          <a:xfrm>
            <a:off x="5954232" y="8388265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-9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F03FFDA-5977-A006-58CA-42E2E066775D}"/>
              </a:ext>
            </a:extLst>
          </p:cNvPr>
          <p:cNvSpPr>
            <a:spLocks/>
          </p:cNvSpPr>
          <p:nvPr/>
        </p:nvSpPr>
        <p:spPr>
          <a:xfrm>
            <a:off x="3211032" y="4065982"/>
            <a:ext cx="1371600" cy="274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>
                <a:solidFill>
                  <a:schemeClr val="tx1"/>
                </a:solidFill>
                <a:latin typeface="Century Gothic" panose="020B0502020202020204" pitchFamily="34" charset="0"/>
                <a:ea typeface="Cambria Math" panose="02040503050406030204" pitchFamily="18" charset="0"/>
              </a:rPr>
              <a:t>-12</a:t>
            </a:r>
            <a:endParaRPr lang="en-US" sz="5400" b="1" dirty="0">
              <a:solidFill>
                <a:schemeClr val="tx1"/>
              </a:solidFill>
              <a:latin typeface="Century Gothic" panose="020B0502020202020204" pitchFamily="34" charset="0"/>
              <a:ea typeface="Cambria Math" panose="020405030504060302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38FC65-281B-7EFB-C079-68B5804EF6E3}"/>
              </a:ext>
            </a:extLst>
          </p:cNvPr>
          <p:cNvSpPr txBox="1"/>
          <p:nvPr/>
        </p:nvSpPr>
        <p:spPr>
          <a:xfrm>
            <a:off x="457200" y="861214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entury Gothic" panose="020B0502020202020204" pitchFamily="34" charset="0"/>
              </a:rPr>
              <a:t>BINGO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14E661-DF0D-8875-7B35-F67530A6F3C6}"/>
              </a:ext>
            </a:extLst>
          </p:cNvPr>
          <p:cNvSpPr txBox="1"/>
          <p:nvPr/>
        </p:nvSpPr>
        <p:spPr>
          <a:xfrm>
            <a:off x="457200" y="362318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TWO STEP EQUATIONS</a:t>
            </a:r>
          </a:p>
        </p:txBody>
      </p:sp>
    </p:spTree>
    <p:extLst>
      <p:ext uri="{BB962C8B-B14F-4D97-AF65-F5344CB8AC3E}">
        <p14:creationId xmlns:p14="http://schemas.microsoft.com/office/powerpoint/2010/main" val="910045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2634</Words>
  <Application>Microsoft Office PowerPoint</Application>
  <PresentationFormat>Custom</PresentationFormat>
  <Paragraphs>1400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2025-05-10T01:13:34Z</dcterms:created>
  <dcterms:modified xsi:type="dcterms:W3CDTF">2025-06-05T16:47:25Z</dcterms:modified>
</cp:coreProperties>
</file>