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7" r:id="rId3"/>
    <p:sldId id="280" r:id="rId4"/>
    <p:sldId id="279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8" r:id="rId16"/>
    <p:sldId id="267" r:id="rId17"/>
    <p:sldId id="266" r:id="rId18"/>
    <p:sldId id="265" r:id="rId19"/>
    <p:sldId id="264" r:id="rId20"/>
    <p:sldId id="263" r:id="rId21"/>
    <p:sldId id="262" r:id="rId22"/>
    <p:sldId id="261" r:id="rId23"/>
    <p:sldId id="260" r:id="rId24"/>
    <p:sldId id="259" r:id="rId25"/>
    <p:sldId id="25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572" y="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D4227-B118-316F-558F-9F0F4948E6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455277-D41A-5C94-5A8F-A01B8015D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7E8A2-3A86-E8BC-6469-1321222F5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4A1F3-AEDA-5959-3B9E-63C162BB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B4697-6405-D6EA-7565-71C2EF624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69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1702-D4F9-6034-4EF0-45D06DFAB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D5140-E549-553B-69D3-7B11FA278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4E65-3C97-69DF-F526-D5E7A0A1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585C5-A153-925E-1BD2-9E216C9E6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1BE5E-78E4-EF51-5595-EFDE03495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0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F228EF-DC22-B4F8-4DD0-9D9DC487DF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64186-6B49-0150-8831-82294449A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9E5E5-20A3-3284-9B59-52EC945FA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1C1E2-95CA-1A0D-C410-18B47B323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9DD80-A396-1A50-DB32-834D1EEB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2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66F9-90DB-9D1E-F514-E8D364FDA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696EB-3F9E-9E6F-2E16-F482534DD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D7B39-FCD9-E326-FC51-7E9542B95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C15D0-0165-8099-E95A-68AED901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BCC91-62B6-9E72-2765-57609217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7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851E3-B27D-64FE-FE4E-848E57947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41958-1BF1-DD48-0459-17BCD2AF8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E7513-0472-4DBE-A82E-E3BDAE184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A24B8-E553-68C3-BE4B-32ABDB7C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50495-01C3-8177-6C0E-67F1693F0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1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996E-A4DF-AA62-6FEF-892763A6E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D4B0-80C2-F557-727A-B3F14801C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D838-BA1C-2F8B-73C7-46265F4A3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3C00D-4812-E281-0443-289FC225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1352E-B8BF-191A-7EB8-9127B114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D5CBB-9F07-DFF9-8659-C8C3E11F0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669E-C849-D797-2391-19B868623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12DB-8A12-D594-6B58-CEA966F90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BFF41-CF87-95C7-2BD7-8286079DC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224E2-7ACB-7077-49C8-9EFC053DF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16ED85-EFFE-2713-8D87-2F41876D0C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BAFB40-A4DD-2AEB-88C5-EEA89D5A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4590D-A200-25B0-DD7F-D5895EB1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037C2-AA2D-1522-9C13-88C2A59B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93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5E29A-4BE8-DD9C-0F92-6EA879EF4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F258D-B9DA-9C7C-38D2-CB3CA74A9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41B7E-5575-8407-D0C7-2DEE5C4D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415BEE-DA4F-92FF-48D8-45CDD8F1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8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6EB777-D0E0-6FEF-2DEE-95F1F9762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16E9FD-D262-E15D-3D9A-4AC38929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6CA69-19DA-DC40-DFE0-BAF546C85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42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F98A0-E90C-5B57-EE59-8A96AD491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2C6D6-E996-B578-75BB-C9220C9D2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132C3-2228-D4BF-DEBC-996507296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4DD4F-A131-4C71-6224-3F75D4461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4B5E3-CC85-4F9C-9C97-F24D455A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C7774-1F39-76A0-7F5D-EACFB7A39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3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44966-18FA-9951-7961-54C1F3363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17512-6494-E405-9DAF-A21E23D0C0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4CAEA-2FB1-2883-7035-C744DE50F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1DE4C-4E39-51F8-DD39-37E73FE8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D990C-E8CB-BB4A-E55B-9261EAE6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7EEA5-4DD6-DC33-83BF-5D07FCEAE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8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1A7746-B6EF-7F02-D335-549D528A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0AD01-67A8-F956-A8E4-986C59F13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9449D-486C-9456-F804-6998F0D1A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A6576-5843-877F-8927-DD6A4FB48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460C7-A860-9283-FC04-3FF030198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2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</a:t>
            </a:r>
            <a:br>
              <a:rPr lang="en-US" sz="6600" b="1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0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6BFCA1-64C3-3704-5F45-58C071BD6E5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+28=7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6BFCA1-64C3-3704-5F45-58C071BD6E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6A563A6-8BBE-DF22-9828-A95F31D02BAD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291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C02435-1370-52A8-ACCA-1E88AD4C0B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−1=8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C02435-1370-52A8-ACCA-1E88AD4C0B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53E4AEB-2E80-0194-16D2-6339F0256ACF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27643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227AA53-6D41-7264-4E83-D1C6C7AC7D5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15−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=22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227AA53-6D41-7264-4E83-D1C6C7AC7D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9CD12B8-33AD-BD41-0F15-85375C7BC6EA}"/>
              </a:ext>
            </a:extLst>
          </p:cNvPr>
          <p:cNvSpPr>
            <a:spLocks/>
          </p:cNvSpPr>
          <p:nvPr/>
        </p:nvSpPr>
        <p:spPr>
          <a:xfrm>
            <a:off x="5136776" y="5219700"/>
            <a:ext cx="1594224" cy="698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-84</a:t>
            </a:r>
          </a:p>
        </p:txBody>
      </p:sp>
    </p:spTree>
    <p:extLst>
      <p:ext uri="{BB962C8B-B14F-4D97-AF65-F5344CB8AC3E}">
        <p14:creationId xmlns:p14="http://schemas.microsoft.com/office/powerpoint/2010/main" val="144884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0E7FF84-8BEF-45F3-2852-AF369E5AD85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−59=−3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−32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0E7FF84-8BEF-45F3-2852-AF369E5AD8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041C8F6-133D-91FB-585E-C4893A401552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1721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9B1131-F526-8335-A193-E78470B8719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−20=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−22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9B1131-F526-8335-A193-E78470B871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A92205F-A049-92E0-0278-9280FB3A54D0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5467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FC5B316-0754-C5AA-3A64-E91C160BDFD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−23=−17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FC5B316-0754-C5AA-3A64-E91C160BDF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3818E29-09A1-C4D6-5B08-48EC7FA7599F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5252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10F5CFC-7E50-5773-2405-A5BE3458EF9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−3=2−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10F5CFC-7E50-5773-2405-A5BE3458EF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08ED403-C4DA-C56B-109F-DB681749B3F2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endParaRPr lang="en-US" sz="72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4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7D5AEA7-84C9-B4E5-6D9B-C1E8B4546F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−10=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−13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7D5AEA7-84C9-B4E5-6D9B-C1E8B4546F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D6D215C-B9A1-A0C2-CE13-D0E3BF0AD627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33</a:t>
            </a:r>
            <a:endParaRPr lang="en-US" sz="7200" dirty="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3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98760E-D24D-1A40-783D-DB5F302C47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−50=−49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98760E-D24D-1A40-783D-DB5F302C47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B021783-C5A4-F6FC-A8F9-A7EFFF0E434C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124674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6E686E0-3891-DB5C-2FBC-73F98DC1A94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−19=−21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6E686E0-3891-DB5C-2FBC-73F98DC1A9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AB9B2D8-CB5F-E33A-6B2E-05FD7A8C596C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34303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23F0E17-DF41-6D4A-5A04-6D80229D561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−39=−43+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23F0E17-DF41-6D4A-5A04-6D80229D56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764B5B9-D184-2BD8-37F1-6C5D36B9C8FD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39745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A0E694B-E83F-6F65-8C33-A26A2BBC50E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−16−5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=−16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A0E694B-E83F-6F65-8C33-A26A2BBC50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5144F91-C8E7-193D-97DE-F0B9B90AD726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56796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607E778-557B-F407-75CC-F8D5A58AC43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−16−7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607E778-557B-F407-75CC-F8D5A58AC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620DC961-EF8A-788C-7795-DE6861B2CC23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219802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28C542-6A8E-46DC-DFB5-59E4AC82231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14−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28C542-6A8E-46DC-DFB5-59E4AC8223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D3C796F-35F2-CABB-E831-137A3F76A64C}"/>
              </a:ext>
            </a:extLst>
          </p:cNvPr>
          <p:cNvSpPr>
            <a:spLocks/>
          </p:cNvSpPr>
          <p:nvPr/>
        </p:nvSpPr>
        <p:spPr>
          <a:xfrm>
            <a:off x="4840941" y="5459506"/>
            <a:ext cx="1890059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-24</a:t>
            </a:r>
          </a:p>
        </p:txBody>
      </p:sp>
    </p:spTree>
    <p:extLst>
      <p:ext uri="{BB962C8B-B14F-4D97-AF65-F5344CB8AC3E}">
        <p14:creationId xmlns:p14="http://schemas.microsoft.com/office/powerpoint/2010/main" val="22466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713CFBC-F844-FD2A-79DD-7FB3A1D0439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−32+10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=−22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713CFBC-F844-FD2A-79DD-7FB3A1D043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C7955D1-9E92-9C46-B73A-12052C3944B3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28514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748808-AB08-E921-6AB4-921FBF0AE1A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−1+8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=−73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748808-AB08-E921-6AB4-921FBF0AE1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CBED902B-CE48-5D99-6CFC-3D5A3793CC95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-9</a:t>
            </a:r>
          </a:p>
        </p:txBody>
      </p:sp>
    </p:spTree>
    <p:extLst>
      <p:ext uri="{BB962C8B-B14F-4D97-AF65-F5344CB8AC3E}">
        <p14:creationId xmlns:p14="http://schemas.microsoft.com/office/powerpoint/2010/main" val="175420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F945017-4825-B9EC-8AC6-BDDA5D77AB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−98=4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F945017-4825-B9EC-8AC6-BDDA5D77AB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CD7A647-EC03-438B-A123-79F1CFB6E855}"/>
              </a:ext>
            </a:extLst>
          </p:cNvPr>
          <p:cNvSpPr>
            <a:spLocks/>
          </p:cNvSpPr>
          <p:nvPr/>
        </p:nvSpPr>
        <p:spPr>
          <a:xfrm>
            <a:off x="5217459" y="5486400"/>
            <a:ext cx="1513541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-12</a:t>
            </a:r>
          </a:p>
        </p:txBody>
      </p:sp>
    </p:spTree>
    <p:extLst>
      <p:ext uri="{BB962C8B-B14F-4D97-AF65-F5344CB8AC3E}">
        <p14:creationId xmlns:p14="http://schemas.microsoft.com/office/powerpoint/2010/main" val="2842722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CA9A35-484A-AD31-B0FB-E499B2E1BC7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−18+5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CA9A35-484A-AD31-B0FB-E499B2E1BC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36BEC99-43D3-A96C-F8ED-34C57AF42F2D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5910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29938F7-4949-5A1E-64B6-0FC419F7E87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57=−10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29938F7-4949-5A1E-64B6-0FC419F7E8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A4AF039-9491-9044-A5FA-C7D2E7801760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-5</a:t>
            </a:r>
          </a:p>
        </p:txBody>
      </p:sp>
    </p:spTree>
    <p:extLst>
      <p:ext uri="{BB962C8B-B14F-4D97-AF65-F5344CB8AC3E}">
        <p14:creationId xmlns:p14="http://schemas.microsoft.com/office/powerpoint/2010/main" val="304696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DFA9333-9229-FFCA-01AE-2E7BDB19DFC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−39=−78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DFA9333-9229-FFCA-01AE-2E7BDB19DF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B2AEACB-F089-31E9-371F-1B37B10E722E}"/>
              </a:ext>
            </a:extLst>
          </p:cNvPr>
          <p:cNvSpPr>
            <a:spLocks/>
          </p:cNvSpPr>
          <p:nvPr/>
        </p:nvSpPr>
        <p:spPr>
          <a:xfrm>
            <a:off x="4760259" y="5664200"/>
            <a:ext cx="1970741" cy="360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-13</a:t>
            </a:r>
          </a:p>
        </p:txBody>
      </p:sp>
    </p:spTree>
    <p:extLst>
      <p:ext uri="{BB962C8B-B14F-4D97-AF65-F5344CB8AC3E}">
        <p14:creationId xmlns:p14="http://schemas.microsoft.com/office/powerpoint/2010/main" val="330241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0152E90-7CA6-C597-D0B9-E0FCB861F77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+2=−10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0152E90-7CA6-C597-D0B9-E0FCB861F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B43BABA-C74D-3D89-442D-73A2514F5B67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78565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E90C0F-6F51-0506-DEC7-C61C1B524A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−15=−45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E90C0F-6F51-0506-DEC7-C61C1B524A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0945B53-C7BE-54DB-C890-A003A2DDC9B9}"/>
              </a:ext>
            </a:extLst>
          </p:cNvPr>
          <p:cNvSpPr>
            <a:spLocks/>
          </p:cNvSpPr>
          <p:nvPr/>
        </p:nvSpPr>
        <p:spPr>
          <a:xfrm>
            <a:off x="5109882" y="5459506"/>
            <a:ext cx="1621118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363847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FDE66A3-67FD-C562-DBD5-62C347C3A5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−34=−22</m:t>
                      </m:r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FDE66A3-67FD-C562-DBD5-62C347C3A5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E6CD08D-955A-105A-970F-0CCB3CE16125}"/>
              </a:ext>
            </a:extLst>
          </p:cNvPr>
          <p:cNvSpPr>
            <a:spLocks/>
          </p:cNvSpPr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232650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C00BB03-9F10-1B22-4023-046FC88514D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600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48=45−</m:t>
                      </m:r>
                      <m:f>
                        <m:fPr>
                          <m:ctrlPr>
                            <a:rPr lang="en-US" sz="960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dirty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9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C00BB03-9F10-1B22-4023-046FC88514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D8C6933-B4F6-1606-467A-F93843A83BCA}"/>
              </a:ext>
            </a:extLst>
          </p:cNvPr>
          <p:cNvSpPr>
            <a:spLocks/>
          </p:cNvSpPr>
          <p:nvPr/>
        </p:nvSpPr>
        <p:spPr>
          <a:xfrm>
            <a:off x="4706471" y="5459506"/>
            <a:ext cx="2024529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-18</a:t>
            </a:r>
          </a:p>
        </p:txBody>
      </p:sp>
    </p:spTree>
    <p:extLst>
      <p:ext uri="{BB962C8B-B14F-4D97-AF65-F5344CB8AC3E}">
        <p14:creationId xmlns:p14="http://schemas.microsoft.com/office/powerpoint/2010/main" val="400637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280</Words>
  <Application>Microsoft Office PowerPoint</Application>
  <PresentationFormat>Widescreen</PresentationFormat>
  <Paragraphs>73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2025-06-05T17:06:35Z</dcterms:created>
  <dcterms:modified xsi:type="dcterms:W3CDTF">2025-06-05T17:22:33Z</dcterms:modified>
</cp:coreProperties>
</file>