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64B1B87-9C07-4753-99B6-4362E1D8AA72}"/>
    <pc:docChg chg="delSld">
      <pc:chgData name="Sarah Carter" userId="4b4e2a7e9c42e1b2" providerId="LiveId" clId="{564B1B87-9C07-4753-99B6-4362E1D8AA72}" dt="2024-12-21T23:52:42.319" v="0" actId="2696"/>
      <pc:docMkLst>
        <pc:docMk/>
      </pc:docMkLst>
      <pc:sldChg chg="del">
        <pc:chgData name="Sarah Carter" userId="4b4e2a7e9c42e1b2" providerId="LiveId" clId="{564B1B87-9C07-4753-99B6-4362E1D8AA72}" dt="2024-12-21T23:52:42.319" v="0" actId="2696"/>
        <pc:sldMkLst>
          <pc:docMk/>
          <pc:sldMk cId="1902794376" sldId="259"/>
        </pc:sldMkLst>
      </pc:sldChg>
      <pc:sldChg chg="del">
        <pc:chgData name="Sarah Carter" userId="4b4e2a7e9c42e1b2" providerId="LiveId" clId="{564B1B87-9C07-4753-99B6-4362E1D8AA72}" dt="2024-12-21T23:52:42.319" v="0" actId="2696"/>
        <pc:sldMkLst>
          <pc:docMk/>
          <pc:sldMk cId="2045184712" sldId="261"/>
        </pc:sldMkLst>
      </pc:sldChg>
      <pc:sldChg chg="del">
        <pc:chgData name="Sarah Carter" userId="4b4e2a7e9c42e1b2" providerId="LiveId" clId="{564B1B87-9C07-4753-99B6-4362E1D8AA72}" dt="2024-12-21T23:52:42.319" v="0" actId="2696"/>
        <pc:sldMkLst>
          <pc:docMk/>
          <pc:sldMk cId="1508476599" sldId="263"/>
        </pc:sldMkLst>
      </pc:sldChg>
      <pc:sldChg chg="del">
        <pc:chgData name="Sarah Carter" userId="4b4e2a7e9c42e1b2" providerId="LiveId" clId="{564B1B87-9C07-4753-99B6-4362E1D8AA72}" dt="2024-12-21T23:52:42.319" v="0" actId="2696"/>
        <pc:sldMkLst>
          <pc:docMk/>
          <pc:sldMk cId="1835710330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7410631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noun-7331453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642916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valentine-7230253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642916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7.xml"/><Relationship Id="rId7" Type="http://schemas.openxmlformats.org/officeDocument/2006/relationships/image" Target="../media/image3.png"/><Relationship Id="rId12" Type="http://schemas.openxmlformats.org/officeDocument/2006/relationships/image" Target="file:///C:\Users\faith\Downloads\noun-valentine-7230253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7331453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4.png"/><Relationship Id="rId14" Type="http://schemas.openxmlformats.org/officeDocument/2006/relationships/image" Target="file:///C:\Users\faith\Downloads\noun-7410631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valentine-7230253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11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noun-642916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7410631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noun-7331453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642916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15.xml"/><Relationship Id="rId7" Type="http://schemas.openxmlformats.org/officeDocument/2006/relationships/image" Target="../media/image3.png"/><Relationship Id="rId12" Type="http://schemas.openxmlformats.org/officeDocument/2006/relationships/image" Target="file:///C:\Users\faith\Downloads\noun-7410631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valentine-7230253.png" TargetMode="External"/><Relationship Id="rId4" Type="http://schemas.openxmlformats.org/officeDocument/2006/relationships/tags" Target="../tags/tag16.xml"/><Relationship Id="rId9" Type="http://schemas.openxmlformats.org/officeDocument/2006/relationships/image" Target="../media/image5.png"/><Relationship Id="rId14" Type="http://schemas.openxmlformats.org/officeDocument/2006/relationships/image" Target="file:///C:\Users\faith\Downloads\noun-733145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356E2292-3B63-A229-2EE9-44B45601097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B87B8D2-3155-542D-CBB3-E241A4711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435910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635855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70390456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328659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286490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9576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2616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6356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807278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8F2F5D30-3D33-BD05-E1D0-04959E1E2EF8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AC894B8-DD5C-724D-A3DB-16E88372CE78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89B2A3B1-8859-6B05-063C-AEA8A2AF4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246233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2788554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15378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862584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738008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098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39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40243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42476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3E21549F-3568-2FD4-58D2-216907712453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998E0970-E7FA-9D94-34BA-0CBE4CC923C3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3881F2D3-5BAE-EEA0-2468-45043B1CBC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789449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266797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41124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679395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209429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150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0417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745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40903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24D4C34B-956B-0BF8-8C7C-9DAD1A317669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72DFAF2-1E5C-5D89-4AA9-5ECC31E14476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5FEEF875-7CEA-E21F-1077-9A5219D70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059656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6791831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876063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276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838519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5380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5419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507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170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1E679648-AB10-78F9-8A71-B1E83CFDA5DB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1162-312B-73A0-80D6-9E8E5C97116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VALENTINE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ABEBEF-DB5A-E5FA-40FF-94FB1F78B76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Valentine’s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87CAB3-DE8E-881B-30F1-2788AC1B775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92D73D-2209-AB4B-8FA8-420FA8D8F5E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1F75C9F-EAF7-B92C-BC2D-461230E2137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4D9F0F0-8D89-F2BB-D9B1-6881F2D0422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4E2F81F-C043-A9F5-F982-83EF45468EB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F0AD64-C618-2366-177B-7951D6373A5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83FEE36-25C1-319B-2F26-509FF0A436D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5CAF258-8ACB-4671-DA76-F6CE9E6EAC94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54F11E3-2C86-180E-D866-7B1B8EFC8FB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4932865-9D7E-FA9C-7941-04F77EAF0CF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5A51D64-97A1-0DAF-DAF1-9CDD305C58D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14177F3-9A5B-1690-33B9-15BD0020F13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A04FCEA-6064-9339-272E-C655ECA8F63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D65FB45-3B1A-59E7-7359-E2EE184107B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A01B082-D52F-4B5B-9972-092963723AE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6997D59-4D09-FBB8-0081-F466DF7C827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D10A67E-00E4-619C-82BD-69A176CF0CC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99D2474-52FA-8BB0-8F6D-2DD8FEB54F3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9630C17-75E8-2318-4BF3-053674E933E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7248AEC-AD6E-852F-D8B9-871941EFC3F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90BE5F2-D154-ADC0-1D90-E80EF2BD6CD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1CBC714-4B10-0BE1-61F8-DA878C46F41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46B3A68-8B8A-F4FC-BABE-0CBBB3D5FB8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6E82F23E-EF55-C09D-2C2A-0B5DED779D6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8B96965-10AB-1B4C-A2C1-7CC0B699C27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EDBB92E-C6E6-DF0E-CD1C-69140518196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97C90EDA-E0D7-6289-18E2-886C6E7CBA0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022C1CD3-6FCF-702E-4053-DD617431B39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D68483C-F586-0DFF-B5BE-8AFBD400CCE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6F8D853-FE00-C70B-CBAB-E10E7149057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DE4206BB-E6C8-114B-9DC5-06E631323D5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92AC203F-8220-C9A5-2986-3419F385821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823E8DD-1311-A277-F22C-55FF999BC65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A160DEAA-7321-4543-81A9-004678CBF20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6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EF589-1D74-7673-D943-ED7EF7782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1E16A1F-036C-435B-314B-7FB86569B2AB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0D589B79-9850-A1CE-DBD2-DD6E5E1C8D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235402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635855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70390456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328659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286490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9576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2616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6356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807278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8523CEE1-FF99-6442-AD82-EBC18705FA40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454733F0-9AF1-E696-0E67-3A8514D689B5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72C781EA-070F-0B3B-C425-9A693F0E3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131595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2788554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15378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862584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738008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098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39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40243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42476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B5B7F836-CBE2-A60C-EAEC-D143805C9A55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10C29D4-E7B4-B4BB-574E-9DA914714ABB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3F8118E6-70B3-C599-6BA7-C9CF529AD5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80796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266797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41124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679395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209429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150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0417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745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40903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EE9226EF-C0F4-84EC-4FCF-47DB20EE6F2C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9920039F-CCE3-0F2A-4D7C-AAF82ABDBE53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481DFB55-BC0C-F8B3-0DB7-B5AAB9962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48412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6791831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876063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276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838519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5380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5419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507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170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A3D930A-5EC7-7ADD-DFB4-E87EE879F571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14AB7C-D610-16E3-5732-E5CC871E036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VALENTINE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8080AA-A9DA-87F5-62FC-02CFFF25EDC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Valentine’s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36510-AC91-5312-23C3-7ADC73B9A7B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7D2237E-A5CA-077B-8361-16E7210A5D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F93605-64E0-0240-0E7B-920A4DDCC8E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5D83E6-F1C8-CD5F-296A-13CAF22BF5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6DDB50-B983-4F76-883B-1677D69770C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9CD73F6-F372-7259-2804-631AE590426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26B7C2D-1E61-19F2-234F-2ACA4628FAD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6B0F925-9097-41B0-C15C-4DB1AE6D48E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3821095-D291-99B9-D31A-7917F832784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CA4AA44-5F95-7001-9BBE-0C0C90A0741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E527BC4-E106-CEF0-6DB7-D7458C2DFDA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455890B-D7EF-270E-BEDE-57952B8185F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A661464-2723-0134-E05E-6FE89D06BA3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9C8E791-DCBD-93E9-E051-A7AE70BDAA9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959042A-A8F6-4961-359E-D97E20BCE54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0CE39FB-8209-35E3-390A-A01E762B20C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1D57F6-9427-7FA5-7157-1DEA3EFFEF0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23167AB-E429-9129-53C4-011E02BAF9C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93BBB97-585D-7C13-DF46-8C21F7CDB4C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89E6C99-2D04-1B4D-9955-AD35753FFCB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F7E8F17-145F-4819-5066-D78E8ABCB97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36DE570-302B-9B78-B9EA-94609736AB5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F61BBF23-CCEB-9602-3441-2C222E62C66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390822F0-59C8-1F25-3278-025A4F86DE4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3194ED0-02F5-A339-C7E7-788F3A1DB33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A8EAB73-7316-D602-4131-5613B1FB950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6190ABD-9ABB-6CE0-E84B-35A59D51056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4CB8A80-2EAB-16A2-9495-A4BCA09B548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93E86104-0AD1-51B2-F1C9-A24BD234187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CDFC6936-9BAC-F2BF-4F7E-C831BFFB07A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DBF93700-9114-579C-AD7E-CF852315BE4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3E7992CF-F646-7BF0-4A34-B233C6E62F6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497CBB33-AC52-2617-34DA-18067D06247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8C42D768-70F4-9DF7-868B-11B3A7B5459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3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D07A2-318A-0C6B-54E4-0806F2089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AFAD3D64-34B3-5370-6DD5-A95EFEDB74C6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4BD6EC89-D55A-1074-5462-5B49D729F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463130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635855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70390456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328659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286490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9576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2616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6356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807278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B9C7ED41-CEF7-7A24-67DB-FAC068F356D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ECBE46E1-2312-E03B-6B4C-1BB233439882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58DE8316-0852-5AD8-8FED-B26CCE692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603915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2788554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15378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862584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738008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098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39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40243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42476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F4DF0DA-19FF-D691-A780-4AA66D723186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DC60BFF8-3DB3-9F20-8D89-1DDCE045A73B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52168FA4-FD2F-259C-6792-C54C9FA4E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147174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266797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41124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679395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209429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150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0417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745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40903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8EE6FB72-222D-A69B-2241-9218C39250A4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1AA87129-FB1F-007A-B1BA-BBFB95434DE3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D0F94513-8A38-E838-472B-7374D601A7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510606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6791831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876063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276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838519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5380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5419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507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170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73277853-B028-8609-ED59-E11672032F05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53E943-71BF-29D9-10A9-9907B1FA1D3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VALENTINE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6DF955-024C-5F3D-3A58-853E78ADE0C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Valentine’s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6820B-A244-D9D8-07CD-312AD8532AA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B7B14D-14D7-532A-52C8-E1830D13BE4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32015D8-2B9C-BF0D-A836-A0D6DB3980C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1E53B05-815E-4AD3-2E4C-3FBC5CD2A5B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D6FFDED-1125-2973-00C7-57E006381B2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9635474-8C10-4C6D-6A34-BAE4FE41BA9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D7B7A80-1281-7CD4-8166-7ACCA002344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E77E6E-4E28-A1E0-6BB2-7F4B33D2F77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5D75AD9-0FDE-AB95-DB5D-AB3C0F3DD42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66330B4-C065-80F4-92A4-C8D991F7070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4504B9B-F835-D50C-0104-EC38A668FA6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90F06E2-E029-381B-82E3-06941AB18C9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2E6453B-A1F4-6983-2152-C46C1AE3CD8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65F8B8F-7A00-662D-1F6B-0C13BCC68D9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96F9D76-1372-8658-75CF-8D1731350FC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ED87B3E-485E-89F0-5926-D6E0C228C4E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02DFFC8-0E7B-6F4E-666B-70B669584DB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EFA0C09-37E3-9095-4FAF-25079C19954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DF97581-AB53-155C-A914-718AA8AC8FD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7B14B08-78E5-E7BF-799E-7C95EDBB06E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470530D-4E23-336F-C2F3-375F09F5FF8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9528341-B784-6936-C3F4-F94FF08FE77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283ADA0-C1C9-724F-45D3-0E6A2655FBD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3FCD521-214A-EDFC-FABE-4F7D348E327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14BBE190-0284-EDF0-05EF-6A54C5C5B22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D1141C8E-5DF1-D7A6-8D2B-4989F58C6B5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0859BC2-98CC-B23B-2BB5-4307D42197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473C3150-6F0D-7349-6CBA-818745BF673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A726E57-BA85-4728-9B33-61A7E4054EB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B522042-028E-003E-9C5E-FB1DA8B6F85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8E7912-D2CB-2EEE-93E4-44C2BAC9881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4ECA3D5D-28D3-EAD6-CCF6-5CA13920C2B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B191B135-B547-1C34-9FE6-B9611E35538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B1A9780B-40D6-F2C9-F223-EEC3F256879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31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1E72A-BF10-F614-2034-6066AFF94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F4C7D00-8FDC-9637-FC11-E12E25C80CC1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E42E5C2-28A3-61A4-B7D0-0F21FC50F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690382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6358556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70390456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3286594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286490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9576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2616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6356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807278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53A87F92-C0DF-B308-906A-F87A0E36EB2D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39E0F53-044B-8FB1-EF3C-83EB7F182923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3DFD1314-73E6-CEB8-95FF-0FB96FB73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214808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2788554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15378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862584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1738008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0980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39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40243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42476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0BE41F86-BD7A-7E07-CDC8-74A4B243611B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8804BCB4-A379-7840-1344-A9440A77360A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F0703F6C-F978-83C2-2E9F-335D726674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71172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12667974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41124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679395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2209429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150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0417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745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40903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2156F537-0868-0321-31FE-F11704C010CF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A9BE6A53-A1FF-417D-105F-2CEA6D0D4E51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705BC6AE-89E7-18D5-0EB2-779D30EA9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319518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6791831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8760638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3276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8385196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53808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54197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50775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170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FF0272FC-4822-0545-64DE-F08337A31BFB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249B61-5C66-A992-E8D0-521DE8505DD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VALENTINE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C8A5B5-AD55-D6A8-942E-69FA4ACE93D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Valentine’s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B85FC3-F8A4-BF0F-47F7-78A380953AD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99937E-D2D2-069B-CE41-E1D90AAD92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8BDDF30-4D70-4B80-501C-52FE826AC7E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EF19EAC-8C35-1707-B017-4DBF9BB73D3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30874FC-0815-2D4E-42A8-3AC02409117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5BAA24B-7736-CE52-8181-4C7850AA612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12B9340-002F-4309-20A5-33739F393DE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6337562-7213-C9D4-2F93-57960B0AED7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8E59028-A850-EF76-7945-0C0780265D6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4496E65-CD3E-A42A-B0A6-A03700E471B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26ADC6B-06B1-3068-C689-02D6824EEA7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4A7F4A6-2699-895A-3E8F-3A9FAD9690A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5103E75-8B48-B284-E59E-786E76982D2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291EE02-4958-CB28-4FFB-FCE973177D9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510E675-54AE-CEA0-30FD-776FE20D591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9AFA90C-18AA-D26E-36A2-AD9C778013E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9913987-442F-CD8B-BAF2-3F272C8D2CD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322D4CB-F2C8-CBB8-320D-4C4437412FC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BA1F62B-3DDA-A02C-6A9A-74691B0B08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688D155-6E46-3308-C8FB-774BAA3F1E4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3B35CB4-312F-3036-275D-EC66331A9EB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69B8B1C-8EDD-0700-B37D-A73B0A7FED9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5885829-2130-EBAD-6CFF-49BC5B30D72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41A0AAF-A500-BD7A-494E-17092A980F5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C011118-21C4-F327-836A-40AD8C235BD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C3F5B8A-C2C9-CA60-7F12-EC521DFDF6F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2341CB5E-D6EF-EE0C-A54D-4469DD8B184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0A1FF2A0-0A18-7F01-71D8-B355341B2AB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B41D699-E819-E242-B3F2-FE56B60B327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036402A6-38C6-23D0-420A-C8D80C475F1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C7647B5-A194-C3CC-0B64-3592DD7C50C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B94A37A-75E2-F17E-AF94-C28B0761B94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3EAA461-6796-1C54-AE14-664C6B97B2A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D2AA847-E7FA-1465-EB40-91080C41C09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17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8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2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2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2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4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4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4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4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8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8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8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0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0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0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0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2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304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2024-12-08T15:03:16Z</dcterms:created>
  <dcterms:modified xsi:type="dcterms:W3CDTF">2024-12-21T23:52:53Z</dcterms:modified>
</cp:coreProperties>
</file>