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4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65" d="100"/>
          <a:sy n="65" d="100"/>
        </p:scale>
        <p:origin x="912" y="-1160"/>
      </p:cViewPr>
      <p:guideLst>
        <p:guide orient="horz" pos="3144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C4277E3-A228-485A-970C-195AF98A8843}"/>
    <pc:docChg chg="delSld">
      <pc:chgData name="Sarah Carter" userId="4b4e2a7e9c42e1b2" providerId="LiveId" clId="{7C4277E3-A228-485A-970C-195AF98A8843}" dt="2025-01-13T21:08:37.580" v="0" actId="2696"/>
      <pc:docMkLst>
        <pc:docMk/>
      </pc:docMkLst>
      <pc:sldChg chg="del">
        <pc:chgData name="Sarah Carter" userId="4b4e2a7e9c42e1b2" providerId="LiveId" clId="{7C4277E3-A228-485A-970C-195AF98A8843}" dt="2025-01-13T21:08:37.580" v="0" actId="2696"/>
        <pc:sldMkLst>
          <pc:docMk/>
          <pc:sldMk cId="2117376062" sldId="262"/>
        </pc:sldMkLst>
      </pc:sldChg>
      <pc:sldChg chg="del">
        <pc:chgData name="Sarah Carter" userId="4b4e2a7e9c42e1b2" providerId="LiveId" clId="{7C4277E3-A228-485A-970C-195AF98A8843}" dt="2025-01-13T21:08:37.580" v="0" actId="2696"/>
        <pc:sldMkLst>
          <pc:docMk/>
          <pc:sldMk cId="1088762861" sldId="263"/>
        </pc:sldMkLst>
      </pc:sldChg>
      <pc:sldChg chg="del">
        <pc:chgData name="Sarah Carter" userId="4b4e2a7e9c42e1b2" providerId="LiveId" clId="{7C4277E3-A228-485A-970C-195AF98A8843}" dt="2025-01-13T21:08:37.580" v="0" actId="2696"/>
        <pc:sldMkLst>
          <pc:docMk/>
          <pc:sldMk cId="2298564137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CB119-A1DE-2DA7-5F38-B3523E9DC3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EE0FF5-83C7-4FA9-4763-216A34B7A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78805-0A3A-1C90-C3CC-8238AD7E5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9AA7C-2221-E866-EFEA-8F8FDCAFB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04529-6A64-0680-67BA-968E3FA1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6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6CF0-E068-6EEE-5235-BA7842333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2F89-035F-ACF4-9036-1C23217426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78607-D74B-97E7-9E2D-0AB845338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6756B-3525-43D2-8869-18E2E5141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71278-15B4-4496-1461-208B8640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33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88D706-2081-EFD5-FA26-6BA629A6D0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9B0DAA-28AC-7E49-0CF1-462E3518C0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0B8BE-FC88-DBE6-0EF5-BEF01EA0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45530-73B9-B1F4-E2F6-07ED91AF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FA588-FE36-C7B9-17EE-081AA8065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0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1B972-EBEB-E38C-DE51-229B38437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935B1-A8D8-7D83-FBD3-5D4B520E2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EA638-B212-43E7-7130-BECFC2E03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4E6DA-3AF1-5263-C68C-CFD1B023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537E5-3867-6F12-A7E1-D2BC042EC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3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B5328-8219-695E-38EE-5126BB6E0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6151D5-241E-F551-6F32-73CCDE970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E73E0-8BED-9788-8C2F-00023AEF1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4D440-A1D9-2F31-198D-9B43D224E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271E7-3FDB-1F70-1ECF-785D2E9C8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1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43C02-3EC8-B4AE-1457-0650EF24B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534A7-5DD2-AA72-8388-6914EEBA7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752AA5-FAB6-29D8-8D64-8B6ABCE92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CD6B59-0AB0-3D6D-280E-DB09B46E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CB392-EF90-2480-DF86-F0E645E38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92682-D448-5749-4018-C40C9C0F4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212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D906F-4935-F3F1-7E9A-A39886035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EB290D-5D52-6D38-314C-DF2859E5A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6DA7F5-E5A1-D793-F6F2-C288FA5E1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1C21CA-257E-E6C3-BA7D-9A723A18DA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B4798-02EB-39C9-779E-77F8A4154A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D4C5AE-027D-756C-1C81-EC955EDB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649CA-CCAD-9FE6-3808-C3FCA2D81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917A2A-E9EC-FC39-355A-498DC2E9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96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4592D-8718-241D-7B4B-862837846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665064-609E-0BA3-4669-9AE9401B3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C321D9-0752-B9B8-B19F-0551962DB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56BF94-6304-5950-5720-8AAF1F702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6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F71B36-B8A0-A8D8-C139-9592A30B5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9044D0-1CE2-7E8E-590E-9564BF3D6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5EDF3-FF8A-4436-E1FF-F14B3DDEE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15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4340A-4AD0-73A4-E880-E2926282F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32755-CC1D-976F-B03C-3CCDD5940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D37BF3-CC31-D1E1-C17F-966552A38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282267-78E9-D59C-EEBE-A735E481C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0A512A-0655-83F4-8007-DFAC21993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0009D-2095-D91B-7B00-A7AC31439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36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99F6F-DE8B-DB85-6264-F71E00632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F12A5E-B71B-616E-81A5-C17DF3B6FC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DFB27F-E456-B270-B6E3-D846A1F976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3FEC49-DC12-53B0-43E2-AD46181C5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F9A15-7BDF-BAF1-3A88-21806031C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E1E90-5F4C-A902-D4B4-01C30959F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2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3ADDE2-A781-B699-63B3-91B64EDA5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733D3-3B10-8C6F-15C2-4466352E8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45E7F-95C0-CB7E-D6E6-D7089B5304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63D168-A94D-4FAE-89F6-FBE3A38C22F9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8574A-B04E-CF50-98B1-C0BA0DE48F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6A0F-C049-079F-23BC-EE1331C211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0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13" Type="http://schemas.openxmlformats.org/officeDocument/2006/relationships/image" Target="../media/image7.png"/><Relationship Id="rId18" Type="http://schemas.openxmlformats.org/officeDocument/2006/relationships/image" Target="../media/image12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svg"/><Relationship Id="rId17" Type="http://schemas.openxmlformats.org/officeDocument/2006/relationships/image" Target="../media/image11.png"/><Relationship Id="rId2" Type="http://schemas.openxmlformats.org/officeDocument/2006/relationships/tags" Target="../tags/tag2.xml"/><Relationship Id="rId16" Type="http://schemas.openxmlformats.org/officeDocument/2006/relationships/image" Target="../media/image10.svg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5.png"/><Relationship Id="rId5" Type="http://schemas.openxmlformats.org/officeDocument/2006/relationships/tags" Target="../tags/tag5.xml"/><Relationship Id="rId15" Type="http://schemas.openxmlformats.org/officeDocument/2006/relationships/image" Target="../media/image9.png"/><Relationship Id="rId10" Type="http://schemas.openxmlformats.org/officeDocument/2006/relationships/image" Target="../media/image4.svg"/><Relationship Id="rId19" Type="http://schemas.openxmlformats.org/officeDocument/2006/relationships/image" Target="../media/image13.png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18" Type="http://schemas.openxmlformats.org/officeDocument/2006/relationships/image" Target="../media/image25.svg"/><Relationship Id="rId3" Type="http://schemas.openxmlformats.org/officeDocument/2006/relationships/tags" Target="../tags/tag8.xml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17" Type="http://schemas.openxmlformats.org/officeDocument/2006/relationships/image" Target="../media/image24.png"/><Relationship Id="rId2" Type="http://schemas.openxmlformats.org/officeDocument/2006/relationships/tags" Target="../tags/tag7.xml"/><Relationship Id="rId16" Type="http://schemas.openxmlformats.org/officeDocument/2006/relationships/image" Target="../media/image23.svg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8.png"/><Relationship Id="rId5" Type="http://schemas.openxmlformats.org/officeDocument/2006/relationships/tags" Target="../tags/tag10.xml"/><Relationship Id="rId15" Type="http://schemas.openxmlformats.org/officeDocument/2006/relationships/image" Target="../media/image22.png"/><Relationship Id="rId10" Type="http://schemas.openxmlformats.org/officeDocument/2006/relationships/image" Target="../media/image17.svg"/><Relationship Id="rId19" Type="http://schemas.openxmlformats.org/officeDocument/2006/relationships/image" Target="../media/image13.png"/><Relationship Id="rId4" Type="http://schemas.openxmlformats.org/officeDocument/2006/relationships/tags" Target="../tags/tag9.xml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2.png"/><Relationship Id="rId18" Type="http://schemas.openxmlformats.org/officeDocument/2006/relationships/image" Target="../media/image37.svg"/><Relationship Id="rId3" Type="http://schemas.openxmlformats.org/officeDocument/2006/relationships/tags" Target="../tags/tag13.xml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17" Type="http://schemas.openxmlformats.org/officeDocument/2006/relationships/image" Target="../media/image36.png"/><Relationship Id="rId2" Type="http://schemas.openxmlformats.org/officeDocument/2006/relationships/tags" Target="../tags/tag12.xml"/><Relationship Id="rId16" Type="http://schemas.openxmlformats.org/officeDocument/2006/relationships/image" Target="../media/image35.svg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0.png"/><Relationship Id="rId5" Type="http://schemas.openxmlformats.org/officeDocument/2006/relationships/tags" Target="../tags/tag15.xml"/><Relationship Id="rId15" Type="http://schemas.openxmlformats.org/officeDocument/2006/relationships/image" Target="../media/image34.png"/><Relationship Id="rId10" Type="http://schemas.openxmlformats.org/officeDocument/2006/relationships/image" Target="../media/image29.svg"/><Relationship Id="rId19" Type="http://schemas.openxmlformats.org/officeDocument/2006/relationships/image" Target="../media/image13.png"/><Relationship Id="rId4" Type="http://schemas.openxmlformats.org/officeDocument/2006/relationships/tags" Target="../tags/tag14.xml"/><Relationship Id="rId9" Type="http://schemas.openxmlformats.org/officeDocument/2006/relationships/image" Target="../media/image28.png"/><Relationship Id="rId14" Type="http://schemas.openxmlformats.org/officeDocument/2006/relationships/image" Target="../media/image3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4D66750-B9FC-2DA6-D6CC-50FDEF74F8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97000" y="1828800"/>
            <a:ext cx="1981200" cy="1981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5D30DC1-4985-D1DC-23E6-92C70E82945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68400" y="15240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ROSE</a:t>
            </a:r>
          </a:p>
        </p:txBody>
      </p:sp>
      <p:pic>
        <p:nvPicPr>
          <p:cNvPr id="7" name="Other_02">
            <a:extLst>
              <a:ext uri="{FF2B5EF4-FFF2-40B4-BE49-F238E27FC236}">
                <a16:creationId xmlns:a16="http://schemas.microsoft.com/office/drawing/2014/main" id="{A581C82F-0513-87B3-6BCA-2CE5B98A758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406900" y="1828800"/>
            <a:ext cx="1981200" cy="1981200"/>
          </a:xfrm>
          <a:prstGeom prst="rect">
            <a:avLst/>
          </a:prstGeom>
        </p:spPr>
      </p:pic>
      <p:sp>
        <p:nvSpPr>
          <p:cNvPr id="8" name="Textbox_02">
            <a:extLst>
              <a:ext uri="{FF2B5EF4-FFF2-40B4-BE49-F238E27FC236}">
                <a16:creationId xmlns:a16="http://schemas.microsoft.com/office/drawing/2014/main" id="{BED6C27B-4A38-F8C9-30E4-08EB787C7452}"/>
              </a:ext>
            </a:extLst>
          </p:cNvPr>
          <p:cNvSpPr txBox="1"/>
          <p:nvPr/>
        </p:nvSpPr>
        <p:spPr>
          <a:xfrm>
            <a:off x="4178300" y="15240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CARD</a:t>
            </a:r>
          </a:p>
        </p:txBody>
      </p:sp>
      <p:pic>
        <p:nvPicPr>
          <p:cNvPr id="11" name="Other_03">
            <a:extLst>
              <a:ext uri="{FF2B5EF4-FFF2-40B4-BE49-F238E27FC236}">
                <a16:creationId xmlns:a16="http://schemas.microsoft.com/office/drawing/2014/main" id="{A29D6FD7-E649-FA2C-70AE-EE8176791EA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397000" y="4432300"/>
            <a:ext cx="1981200" cy="1981200"/>
          </a:xfrm>
          <a:prstGeom prst="rect">
            <a:avLst/>
          </a:prstGeom>
        </p:spPr>
      </p:pic>
      <p:sp>
        <p:nvSpPr>
          <p:cNvPr id="12" name="Textbox_03">
            <a:extLst>
              <a:ext uri="{FF2B5EF4-FFF2-40B4-BE49-F238E27FC236}">
                <a16:creationId xmlns:a16="http://schemas.microsoft.com/office/drawing/2014/main" id="{41770461-F239-3684-EABA-5831712AEE02}"/>
              </a:ext>
            </a:extLst>
          </p:cNvPr>
          <p:cNvSpPr txBox="1"/>
          <p:nvPr/>
        </p:nvSpPr>
        <p:spPr>
          <a:xfrm>
            <a:off x="1155700" y="41402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GIFT</a:t>
            </a:r>
          </a:p>
        </p:txBody>
      </p:sp>
      <p:pic>
        <p:nvPicPr>
          <p:cNvPr id="15" name="Other_04">
            <a:extLst>
              <a:ext uri="{FF2B5EF4-FFF2-40B4-BE49-F238E27FC236}">
                <a16:creationId xmlns:a16="http://schemas.microsoft.com/office/drawing/2014/main" id="{2D358040-70E1-266E-B41F-D74E127A3CF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394200" y="4432300"/>
            <a:ext cx="1981200" cy="1981200"/>
          </a:xfrm>
          <a:prstGeom prst="rect">
            <a:avLst/>
          </a:prstGeom>
        </p:spPr>
      </p:pic>
      <p:sp>
        <p:nvSpPr>
          <p:cNvPr id="16" name="Textbox_04">
            <a:extLst>
              <a:ext uri="{FF2B5EF4-FFF2-40B4-BE49-F238E27FC236}">
                <a16:creationId xmlns:a16="http://schemas.microsoft.com/office/drawing/2014/main" id="{15131C7B-5489-70D3-02FD-9907AAA6CB8C}"/>
              </a:ext>
            </a:extLst>
          </p:cNvPr>
          <p:cNvSpPr txBox="1"/>
          <p:nvPr/>
        </p:nvSpPr>
        <p:spPr>
          <a:xfrm>
            <a:off x="4178300" y="41402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HUGS</a:t>
            </a:r>
          </a:p>
        </p:txBody>
      </p:sp>
      <p:pic>
        <p:nvPicPr>
          <p:cNvPr id="19" name="Other_05">
            <a:extLst>
              <a:ext uri="{FF2B5EF4-FFF2-40B4-BE49-F238E27FC236}">
                <a16:creationId xmlns:a16="http://schemas.microsoft.com/office/drawing/2014/main" id="{12AB6A99-499C-D448-8B53-BC1F4C5E52C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384300" y="7048500"/>
            <a:ext cx="1981200" cy="1981200"/>
          </a:xfrm>
          <a:prstGeom prst="rect">
            <a:avLst/>
          </a:prstGeom>
        </p:spPr>
      </p:pic>
      <p:sp>
        <p:nvSpPr>
          <p:cNvPr id="20" name="Textbox_05">
            <a:extLst>
              <a:ext uri="{FF2B5EF4-FFF2-40B4-BE49-F238E27FC236}">
                <a16:creationId xmlns:a16="http://schemas.microsoft.com/office/drawing/2014/main" id="{BC2EB97B-B4C0-F92B-50C6-2DF8D91CD883}"/>
              </a:ext>
            </a:extLst>
          </p:cNvPr>
          <p:cNvSpPr txBox="1"/>
          <p:nvPr/>
        </p:nvSpPr>
        <p:spPr>
          <a:xfrm>
            <a:off x="11557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LOVE</a:t>
            </a:r>
          </a:p>
        </p:txBody>
      </p:sp>
      <p:pic>
        <p:nvPicPr>
          <p:cNvPr id="23" name="Other_06">
            <a:extLst>
              <a:ext uri="{FF2B5EF4-FFF2-40B4-BE49-F238E27FC236}">
                <a16:creationId xmlns:a16="http://schemas.microsoft.com/office/drawing/2014/main" id="{C6569589-6A93-8356-2349-6551E199AC1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394200" y="7048500"/>
            <a:ext cx="1981200" cy="1981200"/>
          </a:xfrm>
          <a:prstGeom prst="rect">
            <a:avLst/>
          </a:prstGeom>
        </p:spPr>
      </p:pic>
      <p:sp>
        <p:nvSpPr>
          <p:cNvPr id="24" name="Textbox_06">
            <a:extLst>
              <a:ext uri="{FF2B5EF4-FFF2-40B4-BE49-F238E27FC236}">
                <a16:creationId xmlns:a16="http://schemas.microsoft.com/office/drawing/2014/main" id="{005B2811-F6BB-4464-7D53-C8BC70E5077A}"/>
              </a:ext>
            </a:extLst>
          </p:cNvPr>
          <p:cNvSpPr txBox="1"/>
          <p:nvPr/>
        </p:nvSpPr>
        <p:spPr>
          <a:xfrm>
            <a:off x="41783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POEM</a:t>
            </a:r>
          </a:p>
        </p:txBody>
      </p:sp>
      <p:sp>
        <p:nvSpPr>
          <p:cNvPr id="30" name="Textbox_07">
            <a:extLst>
              <a:ext uri="{FF2B5EF4-FFF2-40B4-BE49-F238E27FC236}">
                <a16:creationId xmlns:a16="http://schemas.microsoft.com/office/drawing/2014/main" id="{E95026EA-D884-5186-2ED9-EDF96493891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18650" y="229127"/>
            <a:ext cx="6756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VALENTINE’S DAY 4x4 SUDOKU - EASY</a:t>
            </a:r>
          </a:p>
        </p:txBody>
      </p:sp>
      <p:sp>
        <p:nvSpPr>
          <p:cNvPr id="35" name="Textbox_08">
            <a:extLst>
              <a:ext uri="{FF2B5EF4-FFF2-40B4-BE49-F238E27FC236}">
                <a16:creationId xmlns:a16="http://schemas.microsoft.com/office/drawing/2014/main" id="{296C85F9-9BC1-5F0D-4BD2-1EE55140540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68902" y="701547"/>
            <a:ext cx="6756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empty spaces in each puzzle so that each row, each column, and each outlined 2x2 block contains the letters in the word written above the puzzle. </a:t>
            </a:r>
          </a:p>
        </p:txBody>
      </p:sp>
      <p:sp>
        <p:nvSpPr>
          <p:cNvPr id="32" name="Textbox_09">
            <a:extLst>
              <a:ext uri="{FF2B5EF4-FFF2-40B4-BE49-F238E27FC236}">
                <a16:creationId xmlns:a16="http://schemas.microsoft.com/office/drawing/2014/main" id="{31DBBD02-3FFA-D471-D0F3-C603F06A5A9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3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BADA83F-F6BA-F813-032D-46E0C58CCBE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59" y="930206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040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4F585CC-68AA-B889-1326-28BB94D9CA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97000" y="1828800"/>
            <a:ext cx="1981200" cy="1981200"/>
          </a:xfrm>
          <a:prstGeom prst="rect">
            <a:avLst/>
          </a:prstGeom>
        </p:spPr>
      </p:pic>
      <p:pic>
        <p:nvPicPr>
          <p:cNvPr id="7" name="Other_02">
            <a:extLst>
              <a:ext uri="{FF2B5EF4-FFF2-40B4-BE49-F238E27FC236}">
                <a16:creationId xmlns:a16="http://schemas.microsoft.com/office/drawing/2014/main" id="{B7CDBD83-8B03-C70F-2007-CF65899482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406900" y="1828800"/>
            <a:ext cx="1981200" cy="1981200"/>
          </a:xfrm>
          <a:prstGeom prst="rect">
            <a:avLst/>
          </a:prstGeom>
        </p:spPr>
      </p:pic>
      <p:pic>
        <p:nvPicPr>
          <p:cNvPr id="11" name="Other_03">
            <a:extLst>
              <a:ext uri="{FF2B5EF4-FFF2-40B4-BE49-F238E27FC236}">
                <a16:creationId xmlns:a16="http://schemas.microsoft.com/office/drawing/2014/main" id="{7AC41845-3EE8-8705-FBA8-3D94A584069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397000" y="4432300"/>
            <a:ext cx="1981200" cy="1981200"/>
          </a:xfrm>
          <a:prstGeom prst="rect">
            <a:avLst/>
          </a:prstGeom>
        </p:spPr>
      </p:pic>
      <p:pic>
        <p:nvPicPr>
          <p:cNvPr id="15" name="Other_04">
            <a:extLst>
              <a:ext uri="{FF2B5EF4-FFF2-40B4-BE49-F238E27FC236}">
                <a16:creationId xmlns:a16="http://schemas.microsoft.com/office/drawing/2014/main" id="{B79A180B-9736-0D28-0F75-9BEA5988D72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394200" y="4432300"/>
            <a:ext cx="1981200" cy="1981200"/>
          </a:xfrm>
          <a:prstGeom prst="rect">
            <a:avLst/>
          </a:prstGeom>
        </p:spPr>
      </p:pic>
      <p:pic>
        <p:nvPicPr>
          <p:cNvPr id="19" name="Other_05">
            <a:extLst>
              <a:ext uri="{FF2B5EF4-FFF2-40B4-BE49-F238E27FC236}">
                <a16:creationId xmlns:a16="http://schemas.microsoft.com/office/drawing/2014/main" id="{94B043ED-404C-0E2B-E42B-BA75C32099D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384300" y="7048500"/>
            <a:ext cx="1981200" cy="1981200"/>
          </a:xfrm>
          <a:prstGeom prst="rect">
            <a:avLst/>
          </a:prstGeom>
        </p:spPr>
      </p:pic>
      <p:pic>
        <p:nvPicPr>
          <p:cNvPr id="23" name="Other_06">
            <a:extLst>
              <a:ext uri="{FF2B5EF4-FFF2-40B4-BE49-F238E27FC236}">
                <a16:creationId xmlns:a16="http://schemas.microsoft.com/office/drawing/2014/main" id="{510130C3-3466-ABCF-56C9-4F0EDEFCDF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394200" y="7048500"/>
            <a:ext cx="1981200" cy="1981200"/>
          </a:xfrm>
          <a:prstGeom prst="rect">
            <a:avLst/>
          </a:prstGeom>
        </p:spPr>
      </p:pic>
      <p:sp>
        <p:nvSpPr>
          <p:cNvPr id="30" name="Textbox_07">
            <a:extLst>
              <a:ext uri="{FF2B5EF4-FFF2-40B4-BE49-F238E27FC236}">
                <a16:creationId xmlns:a16="http://schemas.microsoft.com/office/drawing/2014/main" id="{38745197-4C01-650C-5CC3-88A2E7990CF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229127"/>
            <a:ext cx="6756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VALENTINE’S DAY 4x4 SUDOKU - MEDIUM</a:t>
            </a:r>
          </a:p>
        </p:txBody>
      </p:sp>
      <p:sp>
        <p:nvSpPr>
          <p:cNvPr id="47" name="Textbox_08">
            <a:extLst>
              <a:ext uri="{FF2B5EF4-FFF2-40B4-BE49-F238E27FC236}">
                <a16:creationId xmlns:a16="http://schemas.microsoft.com/office/drawing/2014/main" id="{3644B7B4-2613-8A9D-E5FB-B54A50EC06D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68902" y="701547"/>
            <a:ext cx="6756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empty spaces in each puzzle so that each row, each column, and each outlined 2x2 block contains the letters in the word written above the puzzle. </a:t>
            </a:r>
          </a:p>
        </p:txBody>
      </p:sp>
      <p:sp>
        <p:nvSpPr>
          <p:cNvPr id="32" name="Textbox_09">
            <a:extLst>
              <a:ext uri="{FF2B5EF4-FFF2-40B4-BE49-F238E27FC236}">
                <a16:creationId xmlns:a16="http://schemas.microsoft.com/office/drawing/2014/main" id="{8BFC0CE7-C40B-A3C7-936E-57A4834C607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3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248875D-4556-56ED-252C-2725FE4695F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59" y="9302065"/>
            <a:ext cx="2286993" cy="301310"/>
          </a:xfrm>
          <a:prstGeom prst="rect">
            <a:avLst/>
          </a:prstGeom>
        </p:spPr>
      </p:pic>
      <p:sp>
        <p:nvSpPr>
          <p:cNvPr id="41" name="Textbox_01">
            <a:extLst>
              <a:ext uri="{FF2B5EF4-FFF2-40B4-BE49-F238E27FC236}">
                <a16:creationId xmlns:a16="http://schemas.microsoft.com/office/drawing/2014/main" id="{29AE4C90-D741-4CB1-754C-128D17330C36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68400" y="15240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ROSE</a:t>
            </a:r>
          </a:p>
        </p:txBody>
      </p:sp>
      <p:sp>
        <p:nvSpPr>
          <p:cNvPr id="42" name="Textbox_02">
            <a:extLst>
              <a:ext uri="{FF2B5EF4-FFF2-40B4-BE49-F238E27FC236}">
                <a16:creationId xmlns:a16="http://schemas.microsoft.com/office/drawing/2014/main" id="{3F06D385-1A06-92C9-BAD4-59E5F42FCC2A}"/>
              </a:ext>
            </a:extLst>
          </p:cNvPr>
          <p:cNvSpPr txBox="1"/>
          <p:nvPr/>
        </p:nvSpPr>
        <p:spPr>
          <a:xfrm>
            <a:off x="4178300" y="15240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CARD</a:t>
            </a:r>
          </a:p>
        </p:txBody>
      </p:sp>
      <p:sp>
        <p:nvSpPr>
          <p:cNvPr id="43" name="Textbox_03">
            <a:extLst>
              <a:ext uri="{FF2B5EF4-FFF2-40B4-BE49-F238E27FC236}">
                <a16:creationId xmlns:a16="http://schemas.microsoft.com/office/drawing/2014/main" id="{6FEC0B8D-9E0E-857D-D0DC-5CA9C48616C1}"/>
              </a:ext>
            </a:extLst>
          </p:cNvPr>
          <p:cNvSpPr txBox="1"/>
          <p:nvPr/>
        </p:nvSpPr>
        <p:spPr>
          <a:xfrm>
            <a:off x="1155700" y="41402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GIFT</a:t>
            </a:r>
          </a:p>
        </p:txBody>
      </p:sp>
      <p:sp>
        <p:nvSpPr>
          <p:cNvPr id="44" name="Textbox_04">
            <a:extLst>
              <a:ext uri="{FF2B5EF4-FFF2-40B4-BE49-F238E27FC236}">
                <a16:creationId xmlns:a16="http://schemas.microsoft.com/office/drawing/2014/main" id="{81A03C0D-FA2E-8AD1-5DBC-27593BCA1023}"/>
              </a:ext>
            </a:extLst>
          </p:cNvPr>
          <p:cNvSpPr txBox="1"/>
          <p:nvPr/>
        </p:nvSpPr>
        <p:spPr>
          <a:xfrm>
            <a:off x="4178300" y="41402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HUGS</a:t>
            </a:r>
          </a:p>
        </p:txBody>
      </p:sp>
      <p:sp>
        <p:nvSpPr>
          <p:cNvPr id="45" name="Textbox_05">
            <a:extLst>
              <a:ext uri="{FF2B5EF4-FFF2-40B4-BE49-F238E27FC236}">
                <a16:creationId xmlns:a16="http://schemas.microsoft.com/office/drawing/2014/main" id="{D007A24E-2BDC-789D-8F06-A6FC4AF619EE}"/>
              </a:ext>
            </a:extLst>
          </p:cNvPr>
          <p:cNvSpPr txBox="1"/>
          <p:nvPr/>
        </p:nvSpPr>
        <p:spPr>
          <a:xfrm>
            <a:off x="11557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LOVE</a:t>
            </a:r>
          </a:p>
        </p:txBody>
      </p:sp>
      <p:sp>
        <p:nvSpPr>
          <p:cNvPr id="46" name="Textbox_06">
            <a:extLst>
              <a:ext uri="{FF2B5EF4-FFF2-40B4-BE49-F238E27FC236}">
                <a16:creationId xmlns:a16="http://schemas.microsoft.com/office/drawing/2014/main" id="{4D2DA024-7715-5969-D711-4A23190731BC}"/>
              </a:ext>
            </a:extLst>
          </p:cNvPr>
          <p:cNvSpPr txBox="1"/>
          <p:nvPr/>
        </p:nvSpPr>
        <p:spPr>
          <a:xfrm>
            <a:off x="41783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POEM</a:t>
            </a:r>
          </a:p>
        </p:txBody>
      </p:sp>
    </p:spTree>
    <p:extLst>
      <p:ext uri="{BB962C8B-B14F-4D97-AF65-F5344CB8AC3E}">
        <p14:creationId xmlns:p14="http://schemas.microsoft.com/office/powerpoint/2010/main" val="694540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5DC6659-5C54-AD31-96DD-F40012DE6D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97000" y="1828800"/>
            <a:ext cx="1981200" cy="1981200"/>
          </a:xfrm>
          <a:prstGeom prst="rect">
            <a:avLst/>
          </a:prstGeom>
        </p:spPr>
      </p:pic>
      <p:pic>
        <p:nvPicPr>
          <p:cNvPr id="7" name="Other_02">
            <a:extLst>
              <a:ext uri="{FF2B5EF4-FFF2-40B4-BE49-F238E27FC236}">
                <a16:creationId xmlns:a16="http://schemas.microsoft.com/office/drawing/2014/main" id="{AC392D45-00DC-976A-D29B-0175B6D5BB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406900" y="1828800"/>
            <a:ext cx="1981200" cy="1981200"/>
          </a:xfrm>
          <a:prstGeom prst="rect">
            <a:avLst/>
          </a:prstGeom>
        </p:spPr>
      </p:pic>
      <p:pic>
        <p:nvPicPr>
          <p:cNvPr id="11" name="Other_03">
            <a:extLst>
              <a:ext uri="{FF2B5EF4-FFF2-40B4-BE49-F238E27FC236}">
                <a16:creationId xmlns:a16="http://schemas.microsoft.com/office/drawing/2014/main" id="{A53C8C51-A700-8372-2B6A-5B0D2895BAB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397000" y="4432300"/>
            <a:ext cx="1981200" cy="1981200"/>
          </a:xfrm>
          <a:prstGeom prst="rect">
            <a:avLst/>
          </a:prstGeom>
        </p:spPr>
      </p:pic>
      <p:pic>
        <p:nvPicPr>
          <p:cNvPr id="15" name="Other_04">
            <a:extLst>
              <a:ext uri="{FF2B5EF4-FFF2-40B4-BE49-F238E27FC236}">
                <a16:creationId xmlns:a16="http://schemas.microsoft.com/office/drawing/2014/main" id="{5683E4A1-0C30-2E6F-3DEF-99F3805B305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394200" y="4432300"/>
            <a:ext cx="1981200" cy="1981200"/>
          </a:xfrm>
          <a:prstGeom prst="rect">
            <a:avLst/>
          </a:prstGeom>
        </p:spPr>
      </p:pic>
      <p:pic>
        <p:nvPicPr>
          <p:cNvPr id="19" name="Other_05">
            <a:extLst>
              <a:ext uri="{FF2B5EF4-FFF2-40B4-BE49-F238E27FC236}">
                <a16:creationId xmlns:a16="http://schemas.microsoft.com/office/drawing/2014/main" id="{C85D6900-23D6-AB94-22F4-043DEEC8302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384300" y="7048500"/>
            <a:ext cx="1981200" cy="1981200"/>
          </a:xfrm>
          <a:prstGeom prst="rect">
            <a:avLst/>
          </a:prstGeom>
        </p:spPr>
      </p:pic>
      <p:pic>
        <p:nvPicPr>
          <p:cNvPr id="23" name="Other_06">
            <a:extLst>
              <a:ext uri="{FF2B5EF4-FFF2-40B4-BE49-F238E27FC236}">
                <a16:creationId xmlns:a16="http://schemas.microsoft.com/office/drawing/2014/main" id="{A4C36483-04F4-C636-0D28-36732E4583A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394200" y="7048500"/>
            <a:ext cx="1981200" cy="1981200"/>
          </a:xfrm>
          <a:prstGeom prst="rect">
            <a:avLst/>
          </a:prstGeom>
        </p:spPr>
      </p:pic>
      <p:sp>
        <p:nvSpPr>
          <p:cNvPr id="30" name="Textbox_07">
            <a:extLst>
              <a:ext uri="{FF2B5EF4-FFF2-40B4-BE49-F238E27FC236}">
                <a16:creationId xmlns:a16="http://schemas.microsoft.com/office/drawing/2014/main" id="{D7BF2DC3-246C-94F6-7EB1-526C67BE3F2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229127"/>
            <a:ext cx="6756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VALENTINE’S DAY 4x4 SUDOKU - HARD</a:t>
            </a:r>
          </a:p>
        </p:txBody>
      </p:sp>
      <p:sp>
        <p:nvSpPr>
          <p:cNvPr id="47" name="Textbox_08">
            <a:extLst>
              <a:ext uri="{FF2B5EF4-FFF2-40B4-BE49-F238E27FC236}">
                <a16:creationId xmlns:a16="http://schemas.microsoft.com/office/drawing/2014/main" id="{E806AEBC-B4BF-3E11-6E70-EA4E45D869E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68902" y="701547"/>
            <a:ext cx="6756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empty spaces in each puzzle so that each row, each column, and each outlined 2x2 block contains the letters in the word written above the puzzle. </a:t>
            </a:r>
          </a:p>
        </p:txBody>
      </p:sp>
      <p:sp>
        <p:nvSpPr>
          <p:cNvPr id="32" name="Textbox_09">
            <a:extLst>
              <a:ext uri="{FF2B5EF4-FFF2-40B4-BE49-F238E27FC236}">
                <a16:creationId xmlns:a16="http://schemas.microsoft.com/office/drawing/2014/main" id="{209FFFF7-C853-E32A-B725-BE192535FB9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3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E246E5E-2560-6B4B-8F01-56C6D178FC7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59" y="9302065"/>
            <a:ext cx="2286993" cy="301310"/>
          </a:xfrm>
          <a:prstGeom prst="rect">
            <a:avLst/>
          </a:prstGeom>
        </p:spPr>
      </p:pic>
      <p:sp>
        <p:nvSpPr>
          <p:cNvPr id="41" name="Textbox_01">
            <a:extLst>
              <a:ext uri="{FF2B5EF4-FFF2-40B4-BE49-F238E27FC236}">
                <a16:creationId xmlns:a16="http://schemas.microsoft.com/office/drawing/2014/main" id="{9BBA6502-4253-0F9A-6A92-38B6FB07784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68400" y="15240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ROSE</a:t>
            </a:r>
          </a:p>
        </p:txBody>
      </p:sp>
      <p:sp>
        <p:nvSpPr>
          <p:cNvPr id="42" name="Textbox_02">
            <a:extLst>
              <a:ext uri="{FF2B5EF4-FFF2-40B4-BE49-F238E27FC236}">
                <a16:creationId xmlns:a16="http://schemas.microsoft.com/office/drawing/2014/main" id="{E4BB4F07-7386-3C82-27A4-6A8297E06C9E}"/>
              </a:ext>
            </a:extLst>
          </p:cNvPr>
          <p:cNvSpPr txBox="1"/>
          <p:nvPr/>
        </p:nvSpPr>
        <p:spPr>
          <a:xfrm>
            <a:off x="4178300" y="15240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CARD</a:t>
            </a:r>
          </a:p>
        </p:txBody>
      </p:sp>
      <p:sp>
        <p:nvSpPr>
          <p:cNvPr id="43" name="Textbox_03">
            <a:extLst>
              <a:ext uri="{FF2B5EF4-FFF2-40B4-BE49-F238E27FC236}">
                <a16:creationId xmlns:a16="http://schemas.microsoft.com/office/drawing/2014/main" id="{616DE9E7-3FB3-5433-99A6-CC9045039A4C}"/>
              </a:ext>
            </a:extLst>
          </p:cNvPr>
          <p:cNvSpPr txBox="1"/>
          <p:nvPr/>
        </p:nvSpPr>
        <p:spPr>
          <a:xfrm>
            <a:off x="1155700" y="41402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GIFT</a:t>
            </a:r>
          </a:p>
        </p:txBody>
      </p:sp>
      <p:sp>
        <p:nvSpPr>
          <p:cNvPr id="44" name="Textbox_04">
            <a:extLst>
              <a:ext uri="{FF2B5EF4-FFF2-40B4-BE49-F238E27FC236}">
                <a16:creationId xmlns:a16="http://schemas.microsoft.com/office/drawing/2014/main" id="{B55DB8BA-47AA-78D0-2911-BCB90F578D73}"/>
              </a:ext>
            </a:extLst>
          </p:cNvPr>
          <p:cNvSpPr txBox="1"/>
          <p:nvPr/>
        </p:nvSpPr>
        <p:spPr>
          <a:xfrm>
            <a:off x="4178300" y="41402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HUGS</a:t>
            </a:r>
          </a:p>
        </p:txBody>
      </p:sp>
      <p:sp>
        <p:nvSpPr>
          <p:cNvPr id="45" name="Textbox_05">
            <a:extLst>
              <a:ext uri="{FF2B5EF4-FFF2-40B4-BE49-F238E27FC236}">
                <a16:creationId xmlns:a16="http://schemas.microsoft.com/office/drawing/2014/main" id="{D4FE4C58-5D23-3148-7E5B-E627479CD5CF}"/>
              </a:ext>
            </a:extLst>
          </p:cNvPr>
          <p:cNvSpPr txBox="1"/>
          <p:nvPr/>
        </p:nvSpPr>
        <p:spPr>
          <a:xfrm>
            <a:off x="11557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LOVE</a:t>
            </a:r>
          </a:p>
        </p:txBody>
      </p:sp>
      <p:sp>
        <p:nvSpPr>
          <p:cNvPr id="46" name="Textbox_06">
            <a:extLst>
              <a:ext uri="{FF2B5EF4-FFF2-40B4-BE49-F238E27FC236}">
                <a16:creationId xmlns:a16="http://schemas.microsoft.com/office/drawing/2014/main" id="{11BBFE27-D36D-C180-840D-74957887585C}"/>
              </a:ext>
            </a:extLst>
          </p:cNvPr>
          <p:cNvSpPr txBox="1"/>
          <p:nvPr/>
        </p:nvSpPr>
        <p:spPr>
          <a:xfrm>
            <a:off x="41783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POEM</a:t>
            </a:r>
          </a:p>
        </p:txBody>
      </p:sp>
    </p:spTree>
    <p:extLst>
      <p:ext uri="{BB962C8B-B14F-4D97-AF65-F5344CB8AC3E}">
        <p14:creationId xmlns:p14="http://schemas.microsoft.com/office/powerpoint/2010/main" val="37214539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9-4"/>
  <p:tag name="RESULT" val="slide-259-4"/>
  <p:tag name="SLIDES" val="1,2,3,4,5,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9-4"/>
  <p:tag name="RESULT" val="slide-259-4"/>
  <p:tag name="SLIDES" val="1,2,3,4,5,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2"/>
  <p:tag name="SLIDES" val="1,2,3,4,5,6,7"/>
  <p:tag name="RESULT" val="slide-261-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3"/>
  <p:tag name="SLIDES" val="1,2,3,4,5,6"/>
  <p:tag name="RESULT" val="slide-261-4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0"/>
  <p:tag name="SLIDES" val="1,2,3,4,5,6,7"/>
  <p:tag name="RESULT" val="slide-261-3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1"/>
  <p:tag name="SLIDES" val="1,2,3,4,5,6,7"/>
  <p:tag name="RESULT" val="slide-261-3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9-4"/>
  <p:tag name="RESULT" val="slide-259-4"/>
  <p:tag name="SLIDES" val="1,2,3,4,5,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2"/>
  <p:tag name="SLIDES" val="1,2,3,4,5,6,7"/>
  <p:tag name="RESULT" val="slide-259-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3"/>
  <p:tag name="SLIDES" val="1,2,3,4,5,6"/>
  <p:tag name="RESULT" val="slide-259-3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0"/>
  <p:tag name="SLIDES" val="1,2,3,4,5,6,7"/>
  <p:tag name="RESULT" val="slide-259-3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1"/>
  <p:tag name="SLIDES" val="1,2,3,4,5,6,7"/>
  <p:tag name="RESULT" val="slide-259-3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2"/>
  <p:tag name="SLIDES" val="1,2,3,4,5,6,7"/>
  <p:tag name="RESULT" val="slide-260-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3"/>
  <p:tag name="SLIDES" val="1,2,3,4,5,6"/>
  <p:tag name="RESULT" val="slide-260-4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0"/>
  <p:tag name="SLIDES" val="1,2,3,4,5,6,7"/>
  <p:tag name="RESULT" val="slide-260-3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1"/>
  <p:tag name="SLIDES" val="1,2,3,4,5,6,7"/>
  <p:tag name="RESULT" val="slide-260-3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168</Words>
  <Application>Microsoft Office PowerPoint</Application>
  <PresentationFormat>Custom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2024-12-16T18:19:00Z</dcterms:created>
  <dcterms:modified xsi:type="dcterms:W3CDTF">2025-01-13T21:08:41Z</dcterms:modified>
</cp:coreProperties>
</file>