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8991600" cy="67056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AAFB41-4A0C-4762-9E7C-311ACE866FEE}" v="2" dt="2025-02-06T16:04:19.5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23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AAAFB41-4A0C-4762-9E7C-311ACE866FEE}"/>
    <pc:docChg chg="undo custSel addSld delSld modSld">
      <pc:chgData name="Sarah Carter" userId="4b4e2a7e9c42e1b2" providerId="LiveId" clId="{2AAAFB41-4A0C-4762-9E7C-311ACE866FEE}" dt="2025-02-06T20:05:35.606" v="44" actId="2696"/>
      <pc:docMkLst>
        <pc:docMk/>
      </pc:docMkLst>
      <pc:sldChg chg="addSp delSp modSp mod">
        <pc:chgData name="Sarah Carter" userId="4b4e2a7e9c42e1b2" providerId="LiveId" clId="{2AAAFB41-4A0C-4762-9E7C-311ACE866FEE}" dt="2025-02-06T16:06:17.352" v="42" actId="1076"/>
        <pc:sldMkLst>
          <pc:docMk/>
          <pc:sldMk cId="0" sldId="256"/>
        </pc:sldMkLst>
        <pc:spChg chg="mod">
          <ac:chgData name="Sarah Carter" userId="4b4e2a7e9c42e1b2" providerId="LiveId" clId="{2AAAFB41-4A0C-4762-9E7C-311ACE866FEE}" dt="2025-02-06T16:04:35.908" v="20" actId="20577"/>
          <ac:spMkLst>
            <pc:docMk/>
            <pc:sldMk cId="0" sldId="256"/>
            <ac:spMk id="203" creationId="{E4944F46-B4F0-FCEB-B46A-CB389AEFBB13}"/>
          </ac:spMkLst>
        </pc:spChg>
        <pc:spChg chg="mod">
          <ac:chgData name="Sarah Carter" userId="4b4e2a7e9c42e1b2" providerId="LiveId" clId="{2AAAFB41-4A0C-4762-9E7C-311ACE866FEE}" dt="2025-02-06T16:04:27.356" v="17" actId="20577"/>
          <ac:spMkLst>
            <pc:docMk/>
            <pc:sldMk cId="0" sldId="256"/>
            <ac:spMk id="205" creationId="{7407DE23-7F9A-5F25-D753-42770B4E7B36}"/>
          </ac:spMkLst>
        </pc:spChg>
        <pc:spChg chg="mod">
          <ac:chgData name="Sarah Carter" userId="4b4e2a7e9c42e1b2" providerId="LiveId" clId="{2AAAFB41-4A0C-4762-9E7C-311ACE866FEE}" dt="2025-02-06T16:04:31.963" v="18" actId="20577"/>
          <ac:spMkLst>
            <pc:docMk/>
            <pc:sldMk cId="0" sldId="256"/>
            <ac:spMk id="207" creationId="{6D9987F0-45B3-118A-C504-DB9CFE2D5016}"/>
          </ac:spMkLst>
        </pc:spChg>
        <pc:spChg chg="mod">
          <ac:chgData name="Sarah Carter" userId="4b4e2a7e9c42e1b2" providerId="LiveId" clId="{2AAAFB41-4A0C-4762-9E7C-311ACE866FEE}" dt="2025-02-06T16:04:26.362" v="16" actId="20577"/>
          <ac:spMkLst>
            <pc:docMk/>
            <pc:sldMk cId="0" sldId="256"/>
            <ac:spMk id="216" creationId="{089EB951-12BD-0FC4-7E10-D0E4570273C6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223" creationId="{DC85A3DB-760A-1030-E4C0-9797CA8BC879}"/>
          </ac:spMkLst>
        </pc:spChg>
        <pc:spChg chg="mod">
          <ac:chgData name="Sarah Carter" userId="4b4e2a7e9c42e1b2" providerId="LiveId" clId="{2AAAFB41-4A0C-4762-9E7C-311ACE866FEE}" dt="2025-02-06T16:04:37.396" v="21" actId="20577"/>
          <ac:spMkLst>
            <pc:docMk/>
            <pc:sldMk cId="0" sldId="256"/>
            <ac:spMk id="226" creationId="{2B550CFA-BF55-8F55-218B-A935C4432A10}"/>
          </ac:spMkLst>
        </pc:spChg>
        <pc:spChg chg="mod">
          <ac:chgData name="Sarah Carter" userId="4b4e2a7e9c42e1b2" providerId="LiveId" clId="{2AAAFB41-4A0C-4762-9E7C-311ACE866FEE}" dt="2025-02-06T16:04:41.238" v="23" actId="20577"/>
          <ac:spMkLst>
            <pc:docMk/>
            <pc:sldMk cId="0" sldId="256"/>
            <ac:spMk id="228" creationId="{96DA3E6F-6E12-19DF-9509-DE12CB247D39}"/>
          </ac:spMkLst>
        </pc:spChg>
        <pc:spChg chg="mod">
          <ac:chgData name="Sarah Carter" userId="4b4e2a7e9c42e1b2" providerId="LiveId" clId="{2AAAFB41-4A0C-4762-9E7C-311ACE866FEE}" dt="2025-02-06T16:04:33.903" v="19" actId="20577"/>
          <ac:spMkLst>
            <pc:docMk/>
            <pc:sldMk cId="0" sldId="256"/>
            <ac:spMk id="230" creationId="{A74F8B24-7517-559A-1D69-4A6B57A8BA5F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236" creationId="{7F153401-8FD1-784A-BA99-6579CF4F1FA1}"/>
          </ac:spMkLst>
        </pc:spChg>
        <pc:spChg chg="mod">
          <ac:chgData name="Sarah Carter" userId="4b4e2a7e9c42e1b2" providerId="LiveId" clId="{2AAAFB41-4A0C-4762-9E7C-311ACE866FEE}" dt="2025-02-06T16:04:38.618" v="22" actId="20577"/>
          <ac:spMkLst>
            <pc:docMk/>
            <pc:sldMk cId="0" sldId="256"/>
            <ac:spMk id="239" creationId="{BC07184C-DAD8-259B-8F65-43A370C95D98}"/>
          </ac:spMkLst>
        </pc:spChg>
        <pc:spChg chg="mod">
          <ac:chgData name="Sarah Carter" userId="4b4e2a7e9c42e1b2" providerId="LiveId" clId="{2AAAFB41-4A0C-4762-9E7C-311ACE866FEE}" dt="2025-02-06T16:04:43.457" v="24" actId="20577"/>
          <ac:spMkLst>
            <pc:docMk/>
            <pc:sldMk cId="0" sldId="256"/>
            <ac:spMk id="249" creationId="{56445DEA-BBF6-80BB-8102-E3CBBEC4426E}"/>
          </ac:spMkLst>
        </pc:spChg>
        <pc:spChg chg="mod">
          <ac:chgData name="Sarah Carter" userId="4b4e2a7e9c42e1b2" providerId="LiveId" clId="{2AAAFB41-4A0C-4762-9E7C-311ACE866FEE}" dt="2025-02-06T16:04:44.651" v="25" actId="20577"/>
          <ac:spMkLst>
            <pc:docMk/>
            <pc:sldMk cId="0" sldId="256"/>
            <ac:spMk id="263" creationId="{1DE0F4E9-E0E4-757E-4FB5-D2B16F1DD775}"/>
          </ac:spMkLst>
        </pc:spChg>
        <pc:spChg chg="mod">
          <ac:chgData name="Sarah Carter" userId="4b4e2a7e9c42e1b2" providerId="LiveId" clId="{2AAAFB41-4A0C-4762-9E7C-311ACE866FEE}" dt="2025-02-06T16:06:00.139" v="41" actId="20577"/>
          <ac:spMkLst>
            <pc:docMk/>
            <pc:sldMk cId="0" sldId="256"/>
            <ac:spMk id="269" creationId="{A05B6AD8-7E9D-53B0-69A2-1783D6DA4B08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273" creationId="{45D79511-8721-DDFC-6E32-EDB898AABF4E}"/>
          </ac:spMkLst>
        </pc:spChg>
        <pc:spChg chg="mod">
          <ac:chgData name="Sarah Carter" userId="4b4e2a7e9c42e1b2" providerId="LiveId" clId="{2AAAFB41-4A0C-4762-9E7C-311ACE866FEE}" dt="2025-02-06T16:04:50.465" v="28" actId="20577"/>
          <ac:spMkLst>
            <pc:docMk/>
            <pc:sldMk cId="0" sldId="256"/>
            <ac:spMk id="279" creationId="{3FA49ECE-0607-7BF5-CDD1-3596092D941D}"/>
          </ac:spMkLst>
        </pc:spChg>
        <pc:spChg chg="mod">
          <ac:chgData name="Sarah Carter" userId="4b4e2a7e9c42e1b2" providerId="LiveId" clId="{2AAAFB41-4A0C-4762-9E7C-311ACE866FEE}" dt="2025-02-06T16:05:57.058" v="39" actId="20577"/>
          <ac:spMkLst>
            <pc:docMk/>
            <pc:sldMk cId="0" sldId="256"/>
            <ac:spMk id="281" creationId="{931CBF36-B891-7840-7938-2E0BFF3B23CC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284" creationId="{18E4272F-9169-503E-DDB8-0C0F3AAEEF2E}"/>
          </ac:spMkLst>
        </pc:spChg>
        <pc:spChg chg="mod">
          <ac:chgData name="Sarah Carter" userId="4b4e2a7e9c42e1b2" providerId="LiveId" clId="{2AAAFB41-4A0C-4762-9E7C-311ACE866FEE}" dt="2025-02-06T16:05:58.478" v="40" actId="20577"/>
          <ac:spMkLst>
            <pc:docMk/>
            <pc:sldMk cId="0" sldId="256"/>
            <ac:spMk id="291" creationId="{558C3823-93F5-0DD3-62A0-90A873BA3B23}"/>
          </ac:spMkLst>
        </pc:spChg>
        <pc:spChg chg="mod">
          <ac:chgData name="Sarah Carter" userId="4b4e2a7e9c42e1b2" providerId="LiveId" clId="{2AAAFB41-4A0C-4762-9E7C-311ACE866FEE}" dt="2025-02-06T16:04:48.414" v="27" actId="20577"/>
          <ac:spMkLst>
            <pc:docMk/>
            <pc:sldMk cId="0" sldId="256"/>
            <ac:spMk id="294" creationId="{9A181BC8-C3B0-F0BC-5916-C6EA81A87D06}"/>
          </ac:spMkLst>
        </pc:spChg>
        <pc:spChg chg="mod">
          <ac:chgData name="Sarah Carter" userId="4b4e2a7e9c42e1b2" providerId="LiveId" clId="{2AAAFB41-4A0C-4762-9E7C-311ACE866FEE}" dt="2025-02-06T16:04:47.022" v="26" actId="20577"/>
          <ac:spMkLst>
            <pc:docMk/>
            <pc:sldMk cId="0" sldId="256"/>
            <ac:spMk id="300" creationId="{9E281F88-D5AC-11F1-F3C9-C71520931B71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301" creationId="{DFD94CFE-1236-20F9-49FB-09A46FE4FBB1}"/>
          </ac:spMkLst>
        </pc:spChg>
        <pc:spChg chg="mod">
          <ac:chgData name="Sarah Carter" userId="4b4e2a7e9c42e1b2" providerId="LiveId" clId="{2AAAFB41-4A0C-4762-9E7C-311ACE866FEE}" dt="2025-02-06T16:05:48.029" v="38" actId="20577"/>
          <ac:spMkLst>
            <pc:docMk/>
            <pc:sldMk cId="0" sldId="256"/>
            <ac:spMk id="311" creationId="{F6295C08-8C3E-8528-EF20-A865E646E830}"/>
          </ac:spMkLst>
        </pc:spChg>
        <pc:spChg chg="mod">
          <ac:chgData name="Sarah Carter" userId="4b4e2a7e9c42e1b2" providerId="LiveId" clId="{2AAAFB41-4A0C-4762-9E7C-311ACE866FEE}" dt="2025-02-06T16:05:45.348" v="37" actId="20577"/>
          <ac:spMkLst>
            <pc:docMk/>
            <pc:sldMk cId="0" sldId="256"/>
            <ac:spMk id="319" creationId="{97968ECF-81B9-BB55-F9F4-567F809FD794}"/>
          </ac:spMkLst>
        </pc:spChg>
        <pc:spChg chg="mod">
          <ac:chgData name="Sarah Carter" userId="4b4e2a7e9c42e1b2" providerId="LiveId" clId="{2AAAFB41-4A0C-4762-9E7C-311ACE866FEE}" dt="2025-02-06T16:04:58.633" v="32" actId="20577"/>
          <ac:spMkLst>
            <pc:docMk/>
            <pc:sldMk cId="0" sldId="256"/>
            <ac:spMk id="336" creationId="{1B082F9E-2958-F88E-E5A2-EF9E3AEFB409}"/>
          </ac:spMkLst>
        </pc:spChg>
        <pc:spChg chg="mod">
          <ac:chgData name="Sarah Carter" userId="4b4e2a7e9c42e1b2" providerId="LiveId" clId="{2AAAFB41-4A0C-4762-9E7C-311ACE866FEE}" dt="2025-02-06T16:04:53.767" v="29" actId="20577"/>
          <ac:spMkLst>
            <pc:docMk/>
            <pc:sldMk cId="0" sldId="256"/>
            <ac:spMk id="338" creationId="{53A8A6E9-6FC3-0EA7-974A-6F05242A2193}"/>
          </ac:spMkLst>
        </pc:spChg>
        <pc:spChg chg="mod">
          <ac:chgData name="Sarah Carter" userId="4b4e2a7e9c42e1b2" providerId="LiveId" clId="{2AAAFB41-4A0C-4762-9E7C-311ACE866FEE}" dt="2025-02-06T16:04:57.461" v="31" actId="20577"/>
          <ac:spMkLst>
            <pc:docMk/>
            <pc:sldMk cId="0" sldId="256"/>
            <ac:spMk id="349" creationId="{C6A92ABB-434C-AED1-9E89-FAAAB49CD598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352" creationId="{2C51994A-1528-76E0-3A6D-0F20C8F0EA9A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353" creationId="{CCD943EA-18C6-3AC9-278D-9AB0D360D6C7}"/>
          </ac:spMkLst>
        </pc:spChg>
        <pc:spChg chg="mod">
          <ac:chgData name="Sarah Carter" userId="4b4e2a7e9c42e1b2" providerId="LiveId" clId="{2AAAFB41-4A0C-4762-9E7C-311ACE866FEE}" dt="2025-02-06T16:04:54.909" v="30" actId="20577"/>
          <ac:spMkLst>
            <pc:docMk/>
            <pc:sldMk cId="0" sldId="256"/>
            <ac:spMk id="355" creationId="{4F7F45AE-FA46-2414-E165-3670F74244DD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358" creationId="{0507F092-A0D5-91DE-A009-876E7B0425BC}"/>
          </ac:spMkLst>
        </pc:spChg>
        <pc:spChg chg="mod">
          <ac:chgData name="Sarah Carter" userId="4b4e2a7e9c42e1b2" providerId="LiveId" clId="{2AAAFB41-4A0C-4762-9E7C-311ACE866FEE}" dt="2025-02-06T16:05:03.624" v="35" actId="20577"/>
          <ac:spMkLst>
            <pc:docMk/>
            <pc:sldMk cId="0" sldId="256"/>
            <ac:spMk id="365" creationId="{073336B5-4C87-8BA6-F2A6-B11ADE4D1B39}"/>
          </ac:spMkLst>
        </pc:spChg>
        <pc:spChg chg="mod">
          <ac:chgData name="Sarah Carter" userId="4b4e2a7e9c42e1b2" providerId="LiveId" clId="{2AAAFB41-4A0C-4762-9E7C-311ACE866FEE}" dt="2025-02-06T16:05:04.861" v="36" actId="20577"/>
          <ac:spMkLst>
            <pc:docMk/>
            <pc:sldMk cId="0" sldId="256"/>
            <ac:spMk id="368" creationId="{C16737D9-F971-7827-3985-A53372534D4F}"/>
          </ac:spMkLst>
        </pc:spChg>
        <pc:spChg chg="mod">
          <ac:chgData name="Sarah Carter" userId="4b4e2a7e9c42e1b2" providerId="LiveId" clId="{2AAAFB41-4A0C-4762-9E7C-311ACE866FEE}" dt="2025-02-06T16:04:19.539" v="15"/>
          <ac:spMkLst>
            <pc:docMk/>
            <pc:sldMk cId="0" sldId="256"/>
            <ac:spMk id="370" creationId="{1A570C8A-5E2E-4E21-3571-8436F15FFBF5}"/>
          </ac:spMkLst>
        </pc:spChg>
        <pc:spChg chg="mod">
          <ac:chgData name="Sarah Carter" userId="4b4e2a7e9c42e1b2" providerId="LiveId" clId="{2AAAFB41-4A0C-4762-9E7C-311ACE866FEE}" dt="2025-02-06T16:05:01.723" v="34" actId="20577"/>
          <ac:spMkLst>
            <pc:docMk/>
            <pc:sldMk cId="0" sldId="256"/>
            <ac:spMk id="377" creationId="{347B43D2-0C9C-83FF-4F2A-9313021E8370}"/>
          </ac:spMkLst>
        </pc:spChg>
        <pc:spChg chg="mod">
          <ac:chgData name="Sarah Carter" userId="4b4e2a7e9c42e1b2" providerId="LiveId" clId="{2AAAFB41-4A0C-4762-9E7C-311ACE866FEE}" dt="2025-02-06T16:05:00.300" v="33" actId="20577"/>
          <ac:spMkLst>
            <pc:docMk/>
            <pc:sldMk cId="0" sldId="256"/>
            <ac:spMk id="380" creationId="{2E01D735-3735-7EED-1A90-C99DEC82000F}"/>
          </ac:spMkLst>
        </pc:spChg>
        <pc:grpChg chg="del">
          <ac:chgData name="Sarah Carter" userId="4b4e2a7e9c42e1b2" providerId="LiveId" clId="{2AAAFB41-4A0C-4762-9E7C-311ACE866FEE}" dt="2025-02-06T16:04:19.102" v="14" actId="478"/>
          <ac:grpSpMkLst>
            <pc:docMk/>
            <pc:sldMk cId="0" sldId="256"/>
            <ac:grpSpMk id="188" creationId="{00000000-0000-0000-0000-000000000000}"/>
          </ac:grpSpMkLst>
        </pc:grpChg>
        <pc:grpChg chg="mod">
          <ac:chgData name="Sarah Carter" userId="4b4e2a7e9c42e1b2" providerId="LiveId" clId="{2AAAFB41-4A0C-4762-9E7C-311ACE866FEE}" dt="2025-02-06T16:06:17.352" v="42" actId="1076"/>
          <ac:grpSpMkLst>
            <pc:docMk/>
            <pc:sldMk cId="0" sldId="256"/>
            <ac:grpSpMk id="200" creationId="{2D6BB579-1161-A8DB-9812-1E838B8FD44A}"/>
          </ac:grpSpMkLst>
        </pc:grpChg>
        <pc:graphicFrameChg chg="mod modGraphic">
          <ac:chgData name="Sarah Carter" userId="4b4e2a7e9c42e1b2" providerId="LiveId" clId="{2AAAFB41-4A0C-4762-9E7C-311ACE866FEE}" dt="2025-02-06T15:10:15.620" v="13" actId="1076"/>
          <ac:graphicFrameMkLst>
            <pc:docMk/>
            <pc:sldMk cId="0" sldId="256"/>
            <ac:graphicFrameMk id="196" creationId="{69C01411-D456-4A98-B03A-E68E697F33FC}"/>
          </ac:graphicFrameMkLst>
        </pc:graphicFrameChg>
        <pc:graphicFrameChg chg="mod">
          <ac:chgData name="Sarah Carter" userId="4b4e2a7e9c42e1b2" providerId="LiveId" clId="{2AAAFB41-4A0C-4762-9E7C-311ACE866FEE}" dt="2025-02-06T15:10:12.719" v="12" actId="1076"/>
          <ac:graphicFrameMkLst>
            <pc:docMk/>
            <pc:sldMk cId="0" sldId="256"/>
            <ac:graphicFrameMk id="198" creationId="{C677E078-7C27-784A-721C-AAEBE395CE0B}"/>
          </ac:graphicFrameMkLst>
        </pc:graphicFrameChg>
      </pc:sldChg>
      <pc:sldChg chg="del">
        <pc:chgData name="Sarah Carter" userId="4b4e2a7e9c42e1b2" providerId="LiveId" clId="{2AAAFB41-4A0C-4762-9E7C-311ACE866FEE}" dt="2025-02-06T15:06:58.016" v="0" actId="2696"/>
        <pc:sldMkLst>
          <pc:docMk/>
          <pc:sldMk cId="0" sldId="257"/>
        </pc:sldMkLst>
      </pc:sldChg>
      <pc:sldChg chg="new del">
        <pc:chgData name="Sarah Carter" userId="4b4e2a7e9c42e1b2" providerId="LiveId" clId="{2AAAFB41-4A0C-4762-9E7C-311ACE866FEE}" dt="2025-02-06T20:05:35.606" v="44" actId="2696"/>
        <pc:sldMkLst>
          <pc:docMk/>
          <pc:sldMk cId="3800437596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77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80495" tIns="40247" rIns="80495" bIns="40247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0495" tIns="40247" rIns="80495" bIns="40247"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Table 197">
            <a:extLst>
              <a:ext uri="{FF2B5EF4-FFF2-40B4-BE49-F238E27FC236}">
                <a16:creationId xmlns:a16="http://schemas.microsoft.com/office/drawing/2014/main" id="{C677E078-7C27-784A-721C-AAEBE395C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018352"/>
              </p:ext>
            </p:extLst>
          </p:nvPr>
        </p:nvGraphicFramePr>
        <p:xfrm>
          <a:off x="457200" y="8102346"/>
          <a:ext cx="6858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3517859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2511199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5444877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41074956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Balloons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February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Affection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Celebrate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Teddy Bear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Valentine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Best Friend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Chocolates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Compliment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Friendship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Sweetheart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Appreciation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Secret Admirer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94" name="Object4">
            <a:extLst>
              <a:ext uri="{FF2B5EF4-FFF2-40B4-BE49-F238E27FC236}">
                <a16:creationId xmlns:a16="http://schemas.microsoft.com/office/drawing/2014/main" id="{A6B97DFF-AFC4-EC4A-CFAA-9323C6AE8878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VALENTINE’S DAY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195" name="Object3">
            <a:extLst>
              <a:ext uri="{FF2B5EF4-FFF2-40B4-BE49-F238E27FC236}">
                <a16:creationId xmlns:a16="http://schemas.microsoft.com/office/drawing/2014/main" id="{FFD09FCD-4609-9ABF-3D4B-AEC2472E2501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aphicFrame>
        <p:nvGraphicFramePr>
          <p:cNvPr id="196" name="Table 195">
            <a:extLst>
              <a:ext uri="{FF2B5EF4-FFF2-40B4-BE49-F238E27FC236}">
                <a16:creationId xmlns:a16="http://schemas.microsoft.com/office/drawing/2014/main" id="{69C01411-D456-4A98-B03A-E68E697F3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210604"/>
              </p:ext>
            </p:extLst>
          </p:nvPr>
        </p:nvGraphicFramePr>
        <p:xfrm>
          <a:off x="439420" y="6840093"/>
          <a:ext cx="6858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38971048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</a:tblGrid>
              <a:tr h="12610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45250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Hug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Red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Gift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Love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Pink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Poem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Rose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Candy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Cards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Cupid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Heart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Be Mine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Flowers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</a:tbl>
          </a:graphicData>
        </a:graphic>
      </p:graphicFrame>
      <p:pic>
        <p:nvPicPr>
          <p:cNvPr id="197" name="Picture 4">
            <a:extLst>
              <a:ext uri="{FF2B5EF4-FFF2-40B4-BE49-F238E27FC236}">
                <a16:creationId xmlns:a16="http://schemas.microsoft.com/office/drawing/2014/main" id="{6A0C2F2D-B8C8-E607-9A5F-7C7DBF396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412" y="9331451"/>
            <a:ext cx="2152149" cy="28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99" name="TextBox 198">
            <a:extLst>
              <a:ext uri="{FF2B5EF4-FFF2-40B4-BE49-F238E27FC236}">
                <a16:creationId xmlns:a16="http://schemas.microsoft.com/office/drawing/2014/main" id="{68DA10C4-22D1-3D66-1C67-B7D9119F1F56}"/>
              </a:ext>
            </a:extLst>
          </p:cNvPr>
          <p:cNvSpPr txBox="1"/>
          <p:nvPr/>
        </p:nvSpPr>
        <p:spPr>
          <a:xfrm>
            <a:off x="-1276361" y="9346558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 | 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pSp>
        <p:nvGrpSpPr>
          <p:cNvPr id="200" name="Group">
            <a:extLst>
              <a:ext uri="{FF2B5EF4-FFF2-40B4-BE49-F238E27FC236}">
                <a16:creationId xmlns:a16="http://schemas.microsoft.com/office/drawing/2014/main" id="{2D6BB579-1161-A8DB-9812-1E838B8FD44A}"/>
              </a:ext>
            </a:extLst>
          </p:cNvPr>
          <p:cNvGrpSpPr/>
          <p:nvPr/>
        </p:nvGrpSpPr>
        <p:grpSpPr>
          <a:xfrm>
            <a:off x="274320" y="1535138"/>
            <a:ext cx="7223760" cy="5029200"/>
            <a:chOff x="274320" y="1463040"/>
            <a:chExt cx="7223760" cy="5029200"/>
          </a:xfrm>
        </p:grpSpPr>
        <p:sp>
          <p:nvSpPr>
            <p:cNvPr id="201" name="Object1">
              <a:extLst>
                <a:ext uri="{FF2B5EF4-FFF2-40B4-BE49-F238E27FC236}">
                  <a16:creationId xmlns:a16="http://schemas.microsoft.com/office/drawing/2014/main" id="{EDE75E2A-D109-939E-3CAF-026035F4E232}"/>
                </a:ext>
              </a:extLst>
            </p:cNvPr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Object2">
              <a:extLst>
                <a:ext uri="{FF2B5EF4-FFF2-40B4-BE49-F238E27FC236}">
                  <a16:creationId xmlns:a16="http://schemas.microsoft.com/office/drawing/2014/main" id="{3458E1AC-B8B2-F570-9BFD-BD2E4A4536EE}"/>
                </a:ext>
              </a:extLst>
            </p:cNvPr>
            <p:cNvSpPr/>
            <p:nvPr/>
          </p:nvSpPr>
          <p:spPr>
            <a:xfrm>
              <a:off x="3234267" y="1463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03" name="Object3">
              <a:extLst>
                <a:ext uri="{FF2B5EF4-FFF2-40B4-BE49-F238E27FC236}">
                  <a16:creationId xmlns:a16="http://schemas.microsoft.com/office/drawing/2014/main" id="{E4944F46-B4F0-FCEB-B46A-CB389AEFBB13}"/>
                </a:ext>
              </a:extLst>
            </p:cNvPr>
            <p:cNvSpPr/>
            <p:nvPr/>
          </p:nvSpPr>
          <p:spPr>
            <a:xfrm>
              <a:off x="3234267" y="14630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04" name="Object4">
              <a:extLst>
                <a:ext uri="{FF2B5EF4-FFF2-40B4-BE49-F238E27FC236}">
                  <a16:creationId xmlns:a16="http://schemas.microsoft.com/office/drawing/2014/main" id="{8D73EF26-95C4-AD01-61C6-F4BE850AEFF8}"/>
                </a:ext>
              </a:extLst>
            </p:cNvPr>
            <p:cNvSpPr/>
            <p:nvPr/>
          </p:nvSpPr>
          <p:spPr>
            <a:xfrm>
              <a:off x="1930400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05" name="Object5">
              <a:extLst>
                <a:ext uri="{FF2B5EF4-FFF2-40B4-BE49-F238E27FC236}">
                  <a16:creationId xmlns:a16="http://schemas.microsoft.com/office/drawing/2014/main" id="{7407DE23-7F9A-5F25-D753-42770B4E7B36}"/>
                </a:ext>
              </a:extLst>
            </p:cNvPr>
            <p:cNvSpPr/>
            <p:nvPr/>
          </p:nvSpPr>
          <p:spPr>
            <a:xfrm>
              <a:off x="1930400" y="16493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06" name="Object6">
              <a:extLst>
                <a:ext uri="{FF2B5EF4-FFF2-40B4-BE49-F238E27FC236}">
                  <a16:creationId xmlns:a16="http://schemas.microsoft.com/office/drawing/2014/main" id="{8E92527B-7AD2-DA4C-9789-3092C14E9ACA}"/>
                </a:ext>
              </a:extLst>
            </p:cNvPr>
            <p:cNvSpPr/>
            <p:nvPr/>
          </p:nvSpPr>
          <p:spPr>
            <a:xfrm>
              <a:off x="2116667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07" name="Object7">
              <a:extLst>
                <a:ext uri="{FF2B5EF4-FFF2-40B4-BE49-F238E27FC236}">
                  <a16:creationId xmlns:a16="http://schemas.microsoft.com/office/drawing/2014/main" id="{6D9987F0-45B3-118A-C504-DB9CFE2D5016}"/>
                </a:ext>
              </a:extLst>
            </p:cNvPr>
            <p:cNvSpPr/>
            <p:nvPr/>
          </p:nvSpPr>
          <p:spPr>
            <a:xfrm>
              <a:off x="2116667" y="16493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08" name="Object8">
              <a:extLst>
                <a:ext uri="{FF2B5EF4-FFF2-40B4-BE49-F238E27FC236}">
                  <a16:creationId xmlns:a16="http://schemas.microsoft.com/office/drawing/2014/main" id="{E4D2D970-77A2-9B48-0DD4-0F0E59C53487}"/>
                </a:ext>
              </a:extLst>
            </p:cNvPr>
            <p:cNvSpPr/>
            <p:nvPr/>
          </p:nvSpPr>
          <p:spPr>
            <a:xfrm>
              <a:off x="2302933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09" name="Object9">
              <a:extLst>
                <a:ext uri="{FF2B5EF4-FFF2-40B4-BE49-F238E27FC236}">
                  <a16:creationId xmlns:a16="http://schemas.microsoft.com/office/drawing/2014/main" id="{8F0E93A8-DD27-18FE-2954-1F809657ACEF}"/>
                </a:ext>
              </a:extLst>
            </p:cNvPr>
            <p:cNvSpPr/>
            <p:nvPr/>
          </p:nvSpPr>
          <p:spPr>
            <a:xfrm>
              <a:off x="2489200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0" name="Object10">
              <a:extLst>
                <a:ext uri="{FF2B5EF4-FFF2-40B4-BE49-F238E27FC236}">
                  <a16:creationId xmlns:a16="http://schemas.microsoft.com/office/drawing/2014/main" id="{2BFEFFE5-14FC-B0A7-9873-AA8A66F7A71A}"/>
                </a:ext>
              </a:extLst>
            </p:cNvPr>
            <p:cNvSpPr/>
            <p:nvPr/>
          </p:nvSpPr>
          <p:spPr>
            <a:xfrm>
              <a:off x="2675467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1" name="Object11">
              <a:extLst>
                <a:ext uri="{FF2B5EF4-FFF2-40B4-BE49-F238E27FC236}">
                  <a16:creationId xmlns:a16="http://schemas.microsoft.com/office/drawing/2014/main" id="{E149547C-628F-43FF-548F-AB733ECC31E7}"/>
                </a:ext>
              </a:extLst>
            </p:cNvPr>
            <p:cNvSpPr/>
            <p:nvPr/>
          </p:nvSpPr>
          <p:spPr>
            <a:xfrm>
              <a:off x="2861733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2" name="Object12">
              <a:extLst>
                <a:ext uri="{FF2B5EF4-FFF2-40B4-BE49-F238E27FC236}">
                  <a16:creationId xmlns:a16="http://schemas.microsoft.com/office/drawing/2014/main" id="{D5621CBD-88CE-23D2-BDDA-2553E4DF88B9}"/>
                </a:ext>
              </a:extLst>
            </p:cNvPr>
            <p:cNvSpPr/>
            <p:nvPr/>
          </p:nvSpPr>
          <p:spPr>
            <a:xfrm>
              <a:off x="3048000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3" name="Object13">
              <a:extLst>
                <a:ext uri="{FF2B5EF4-FFF2-40B4-BE49-F238E27FC236}">
                  <a16:creationId xmlns:a16="http://schemas.microsoft.com/office/drawing/2014/main" id="{8356B5E5-8278-FB13-89E4-9420546CA1F4}"/>
                </a:ext>
              </a:extLst>
            </p:cNvPr>
            <p:cNvSpPr/>
            <p:nvPr/>
          </p:nvSpPr>
          <p:spPr>
            <a:xfrm>
              <a:off x="3234267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4" name="Object14">
              <a:extLst>
                <a:ext uri="{FF2B5EF4-FFF2-40B4-BE49-F238E27FC236}">
                  <a16:creationId xmlns:a16="http://schemas.microsoft.com/office/drawing/2014/main" id="{5E06DC7A-B8C5-577C-161D-F77EA36516D6}"/>
                </a:ext>
              </a:extLst>
            </p:cNvPr>
            <p:cNvSpPr/>
            <p:nvPr/>
          </p:nvSpPr>
          <p:spPr>
            <a:xfrm>
              <a:off x="3420533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5" name="Object15">
              <a:extLst>
                <a:ext uri="{FF2B5EF4-FFF2-40B4-BE49-F238E27FC236}">
                  <a16:creationId xmlns:a16="http://schemas.microsoft.com/office/drawing/2014/main" id="{E9E35539-FAAA-05B6-0DFB-979BB8705222}"/>
                </a:ext>
              </a:extLst>
            </p:cNvPr>
            <p:cNvSpPr/>
            <p:nvPr/>
          </p:nvSpPr>
          <p:spPr>
            <a:xfrm>
              <a:off x="1744133" y="1835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6" name="Object16">
              <a:extLst>
                <a:ext uri="{FF2B5EF4-FFF2-40B4-BE49-F238E27FC236}">
                  <a16:creationId xmlns:a16="http://schemas.microsoft.com/office/drawing/2014/main" id="{089EB951-12BD-0FC4-7E10-D0E4570273C6}"/>
                </a:ext>
              </a:extLst>
            </p:cNvPr>
            <p:cNvSpPr/>
            <p:nvPr/>
          </p:nvSpPr>
          <p:spPr>
            <a:xfrm>
              <a:off x="1744133" y="18355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17" name="Object17">
              <a:extLst>
                <a:ext uri="{FF2B5EF4-FFF2-40B4-BE49-F238E27FC236}">
                  <a16:creationId xmlns:a16="http://schemas.microsoft.com/office/drawing/2014/main" id="{471AE351-A5C3-B5BC-ECEE-8FAD8B82FD70}"/>
                </a:ext>
              </a:extLst>
            </p:cNvPr>
            <p:cNvSpPr/>
            <p:nvPr/>
          </p:nvSpPr>
          <p:spPr>
            <a:xfrm>
              <a:off x="2116667" y="1835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8" name="Object18">
              <a:extLst>
                <a:ext uri="{FF2B5EF4-FFF2-40B4-BE49-F238E27FC236}">
                  <a16:creationId xmlns:a16="http://schemas.microsoft.com/office/drawing/2014/main" id="{917A9990-C621-4CC5-1568-D87D5C184EF4}"/>
                </a:ext>
              </a:extLst>
            </p:cNvPr>
            <p:cNvSpPr/>
            <p:nvPr/>
          </p:nvSpPr>
          <p:spPr>
            <a:xfrm>
              <a:off x="3234267" y="1835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9" name="Object19">
              <a:extLst>
                <a:ext uri="{FF2B5EF4-FFF2-40B4-BE49-F238E27FC236}">
                  <a16:creationId xmlns:a16="http://schemas.microsoft.com/office/drawing/2014/main" id="{797EBEB0-7EB8-3DDB-4ECF-7BCF8BA6BDE0}"/>
                </a:ext>
              </a:extLst>
            </p:cNvPr>
            <p:cNvSpPr/>
            <p:nvPr/>
          </p:nvSpPr>
          <p:spPr>
            <a:xfrm>
              <a:off x="1744133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0" name="Object20">
              <a:extLst>
                <a:ext uri="{FF2B5EF4-FFF2-40B4-BE49-F238E27FC236}">
                  <a16:creationId xmlns:a16="http://schemas.microsoft.com/office/drawing/2014/main" id="{C5FEB38E-1608-05F7-3375-38370F8BB3E4}"/>
                </a:ext>
              </a:extLst>
            </p:cNvPr>
            <p:cNvSpPr/>
            <p:nvPr/>
          </p:nvSpPr>
          <p:spPr>
            <a:xfrm>
              <a:off x="2116667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1" name="Object21">
              <a:extLst>
                <a:ext uri="{FF2B5EF4-FFF2-40B4-BE49-F238E27FC236}">
                  <a16:creationId xmlns:a16="http://schemas.microsoft.com/office/drawing/2014/main" id="{C2E358FF-F688-377B-77B4-EE274C7ECCF3}"/>
                </a:ext>
              </a:extLst>
            </p:cNvPr>
            <p:cNvSpPr/>
            <p:nvPr/>
          </p:nvSpPr>
          <p:spPr>
            <a:xfrm>
              <a:off x="3234267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2" name="Object22">
              <a:extLst>
                <a:ext uri="{FF2B5EF4-FFF2-40B4-BE49-F238E27FC236}">
                  <a16:creationId xmlns:a16="http://schemas.microsoft.com/office/drawing/2014/main" id="{740E9EFC-4F08-9722-D10E-027040AACA8E}"/>
                </a:ext>
              </a:extLst>
            </p:cNvPr>
            <p:cNvSpPr/>
            <p:nvPr/>
          </p:nvSpPr>
          <p:spPr>
            <a:xfrm>
              <a:off x="1744133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3" name="Object23">
              <a:extLst>
                <a:ext uri="{FF2B5EF4-FFF2-40B4-BE49-F238E27FC236}">
                  <a16:creationId xmlns:a16="http://schemas.microsoft.com/office/drawing/2014/main" id="{DC85A3DB-760A-1030-E4C0-9797CA8BC879}"/>
                </a:ext>
              </a:extLst>
            </p:cNvPr>
            <p:cNvSpPr/>
            <p:nvPr/>
          </p:nvSpPr>
          <p:spPr>
            <a:xfrm>
              <a:off x="2116667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4" name="Object24">
              <a:extLst>
                <a:ext uri="{FF2B5EF4-FFF2-40B4-BE49-F238E27FC236}">
                  <a16:creationId xmlns:a16="http://schemas.microsoft.com/office/drawing/2014/main" id="{32E80B32-CFF9-3507-51CE-57A74C0A31C7}"/>
                </a:ext>
              </a:extLst>
            </p:cNvPr>
            <p:cNvSpPr/>
            <p:nvPr/>
          </p:nvSpPr>
          <p:spPr>
            <a:xfrm>
              <a:off x="3234267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5" name="Object25">
              <a:extLst>
                <a:ext uri="{FF2B5EF4-FFF2-40B4-BE49-F238E27FC236}">
                  <a16:creationId xmlns:a16="http://schemas.microsoft.com/office/drawing/2014/main" id="{5AE42E6E-B6E0-E7BA-3BD6-B07F96A827D8}"/>
                </a:ext>
              </a:extLst>
            </p:cNvPr>
            <p:cNvSpPr/>
            <p:nvPr/>
          </p:nvSpPr>
          <p:spPr>
            <a:xfrm>
              <a:off x="3606800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6" name="Object26">
              <a:extLst>
                <a:ext uri="{FF2B5EF4-FFF2-40B4-BE49-F238E27FC236}">
                  <a16:creationId xmlns:a16="http://schemas.microsoft.com/office/drawing/2014/main" id="{2B550CFA-BF55-8F55-218B-A935C4432A10}"/>
                </a:ext>
              </a:extLst>
            </p:cNvPr>
            <p:cNvSpPr/>
            <p:nvPr/>
          </p:nvSpPr>
          <p:spPr>
            <a:xfrm>
              <a:off x="3606800" y="2208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27" name="Object27">
              <a:extLst>
                <a:ext uri="{FF2B5EF4-FFF2-40B4-BE49-F238E27FC236}">
                  <a16:creationId xmlns:a16="http://schemas.microsoft.com/office/drawing/2014/main" id="{8EC5C6B1-383B-43A2-8F11-F40EF3CE5A3C}"/>
                </a:ext>
              </a:extLst>
            </p:cNvPr>
            <p:cNvSpPr/>
            <p:nvPr/>
          </p:nvSpPr>
          <p:spPr>
            <a:xfrm>
              <a:off x="5096933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28" name="Object28">
              <a:extLst>
                <a:ext uri="{FF2B5EF4-FFF2-40B4-BE49-F238E27FC236}">
                  <a16:creationId xmlns:a16="http://schemas.microsoft.com/office/drawing/2014/main" id="{96DA3E6F-6E12-19DF-9509-DE12CB247D39}"/>
                </a:ext>
              </a:extLst>
            </p:cNvPr>
            <p:cNvSpPr/>
            <p:nvPr/>
          </p:nvSpPr>
          <p:spPr>
            <a:xfrm>
              <a:off x="5096933" y="2208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29" name="Object29">
              <a:extLst>
                <a:ext uri="{FF2B5EF4-FFF2-40B4-BE49-F238E27FC236}">
                  <a16:creationId xmlns:a16="http://schemas.microsoft.com/office/drawing/2014/main" id="{B2B536B3-CBAE-7F5E-41B9-F0E49B308CF2}"/>
                </a:ext>
              </a:extLst>
            </p:cNvPr>
            <p:cNvSpPr/>
            <p:nvPr/>
          </p:nvSpPr>
          <p:spPr>
            <a:xfrm>
              <a:off x="11853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0" name="Object30">
              <a:extLst>
                <a:ext uri="{FF2B5EF4-FFF2-40B4-BE49-F238E27FC236}">
                  <a16:creationId xmlns:a16="http://schemas.microsoft.com/office/drawing/2014/main" id="{A74F8B24-7517-559A-1D69-4A6B57A8BA5F}"/>
                </a:ext>
              </a:extLst>
            </p:cNvPr>
            <p:cNvSpPr/>
            <p:nvPr/>
          </p:nvSpPr>
          <p:spPr>
            <a:xfrm>
              <a:off x="1185333" y="23943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31" name="Object31">
              <a:extLst>
                <a:ext uri="{FF2B5EF4-FFF2-40B4-BE49-F238E27FC236}">
                  <a16:creationId xmlns:a16="http://schemas.microsoft.com/office/drawing/2014/main" id="{7283E6BD-96BE-C57A-6CF0-DECBC32209B1}"/>
                </a:ext>
              </a:extLst>
            </p:cNvPr>
            <p:cNvSpPr/>
            <p:nvPr/>
          </p:nvSpPr>
          <p:spPr>
            <a:xfrm>
              <a:off x="13716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2" name="Object32">
              <a:extLst>
                <a:ext uri="{FF2B5EF4-FFF2-40B4-BE49-F238E27FC236}">
                  <a16:creationId xmlns:a16="http://schemas.microsoft.com/office/drawing/2014/main" id="{AACABED8-0C1D-48A0-EE8E-FE1C124B9D20}"/>
                </a:ext>
              </a:extLst>
            </p:cNvPr>
            <p:cNvSpPr/>
            <p:nvPr/>
          </p:nvSpPr>
          <p:spPr>
            <a:xfrm>
              <a:off x="1557867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3" name="Object33">
              <a:extLst>
                <a:ext uri="{FF2B5EF4-FFF2-40B4-BE49-F238E27FC236}">
                  <a16:creationId xmlns:a16="http://schemas.microsoft.com/office/drawing/2014/main" id="{16877C62-773F-7A1B-DDA5-A7964AF6B71D}"/>
                </a:ext>
              </a:extLst>
            </p:cNvPr>
            <p:cNvSpPr/>
            <p:nvPr/>
          </p:nvSpPr>
          <p:spPr>
            <a:xfrm>
              <a:off x="17441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4" name="Object34">
              <a:extLst>
                <a:ext uri="{FF2B5EF4-FFF2-40B4-BE49-F238E27FC236}">
                  <a16:creationId xmlns:a16="http://schemas.microsoft.com/office/drawing/2014/main" id="{C9594EC0-D3CB-065F-A6EF-3D06F53B3125}"/>
                </a:ext>
              </a:extLst>
            </p:cNvPr>
            <p:cNvSpPr/>
            <p:nvPr/>
          </p:nvSpPr>
          <p:spPr>
            <a:xfrm>
              <a:off x="19304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5" name="Object35">
              <a:extLst>
                <a:ext uri="{FF2B5EF4-FFF2-40B4-BE49-F238E27FC236}">
                  <a16:creationId xmlns:a16="http://schemas.microsoft.com/office/drawing/2014/main" id="{DA1C3ADD-24FC-EDF8-2D70-29124D825951}"/>
                </a:ext>
              </a:extLst>
            </p:cNvPr>
            <p:cNvSpPr/>
            <p:nvPr/>
          </p:nvSpPr>
          <p:spPr>
            <a:xfrm>
              <a:off x="2116667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6" name="Object36">
              <a:extLst>
                <a:ext uri="{FF2B5EF4-FFF2-40B4-BE49-F238E27FC236}">
                  <a16:creationId xmlns:a16="http://schemas.microsoft.com/office/drawing/2014/main" id="{7F153401-8FD1-784A-BA99-6579CF4F1FA1}"/>
                </a:ext>
              </a:extLst>
            </p:cNvPr>
            <p:cNvSpPr/>
            <p:nvPr/>
          </p:nvSpPr>
          <p:spPr>
            <a:xfrm>
              <a:off x="3234267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7" name="Object37">
              <a:extLst>
                <a:ext uri="{FF2B5EF4-FFF2-40B4-BE49-F238E27FC236}">
                  <a16:creationId xmlns:a16="http://schemas.microsoft.com/office/drawing/2014/main" id="{26DA612E-CAD1-87ED-941B-5C45EB188F38}"/>
                </a:ext>
              </a:extLst>
            </p:cNvPr>
            <p:cNvSpPr/>
            <p:nvPr/>
          </p:nvSpPr>
          <p:spPr>
            <a:xfrm>
              <a:off x="36068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8" name="Object38">
              <a:extLst>
                <a:ext uri="{FF2B5EF4-FFF2-40B4-BE49-F238E27FC236}">
                  <a16:creationId xmlns:a16="http://schemas.microsoft.com/office/drawing/2014/main" id="{96A050DC-6DD9-1AAB-1CBD-9AD8AEBFBC35}"/>
                </a:ext>
              </a:extLst>
            </p:cNvPr>
            <p:cNvSpPr/>
            <p:nvPr/>
          </p:nvSpPr>
          <p:spPr>
            <a:xfrm>
              <a:off x="41656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9" name="Object39">
              <a:extLst>
                <a:ext uri="{FF2B5EF4-FFF2-40B4-BE49-F238E27FC236}">
                  <a16:creationId xmlns:a16="http://schemas.microsoft.com/office/drawing/2014/main" id="{BC07184C-DAD8-259B-8F65-43A370C95D98}"/>
                </a:ext>
              </a:extLst>
            </p:cNvPr>
            <p:cNvSpPr/>
            <p:nvPr/>
          </p:nvSpPr>
          <p:spPr>
            <a:xfrm>
              <a:off x="4165600" y="23943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40" name="Object40">
              <a:extLst>
                <a:ext uri="{FF2B5EF4-FFF2-40B4-BE49-F238E27FC236}">
                  <a16:creationId xmlns:a16="http://schemas.microsoft.com/office/drawing/2014/main" id="{2CE811E7-5161-249B-2B43-AC9D2A86870D}"/>
                </a:ext>
              </a:extLst>
            </p:cNvPr>
            <p:cNvSpPr/>
            <p:nvPr/>
          </p:nvSpPr>
          <p:spPr>
            <a:xfrm>
              <a:off x="50969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1" name="Object41">
              <a:extLst>
                <a:ext uri="{FF2B5EF4-FFF2-40B4-BE49-F238E27FC236}">
                  <a16:creationId xmlns:a16="http://schemas.microsoft.com/office/drawing/2014/main" id="{06C8B7B7-AD89-0B0C-7E15-A9501877809C}"/>
                </a:ext>
              </a:extLst>
            </p:cNvPr>
            <p:cNvSpPr/>
            <p:nvPr/>
          </p:nvSpPr>
          <p:spPr>
            <a:xfrm>
              <a:off x="1744133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2" name="Object42">
              <a:extLst>
                <a:ext uri="{FF2B5EF4-FFF2-40B4-BE49-F238E27FC236}">
                  <a16:creationId xmlns:a16="http://schemas.microsoft.com/office/drawing/2014/main" id="{3AAB2687-17C5-17F2-BB75-1B31DD505E4F}"/>
                </a:ext>
              </a:extLst>
            </p:cNvPr>
            <p:cNvSpPr/>
            <p:nvPr/>
          </p:nvSpPr>
          <p:spPr>
            <a:xfrm>
              <a:off x="2116667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3" name="Object43">
              <a:extLst>
                <a:ext uri="{FF2B5EF4-FFF2-40B4-BE49-F238E27FC236}">
                  <a16:creationId xmlns:a16="http://schemas.microsoft.com/office/drawing/2014/main" id="{C8D76F22-A622-76EB-A45A-8B2848DFBAFD}"/>
                </a:ext>
              </a:extLst>
            </p:cNvPr>
            <p:cNvSpPr/>
            <p:nvPr/>
          </p:nvSpPr>
          <p:spPr>
            <a:xfrm>
              <a:off x="3234267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4" name="Object44">
              <a:extLst>
                <a:ext uri="{FF2B5EF4-FFF2-40B4-BE49-F238E27FC236}">
                  <a16:creationId xmlns:a16="http://schemas.microsoft.com/office/drawing/2014/main" id="{5FE36CE5-4EB2-FE1D-20F9-F46D97A4446C}"/>
                </a:ext>
              </a:extLst>
            </p:cNvPr>
            <p:cNvSpPr/>
            <p:nvPr/>
          </p:nvSpPr>
          <p:spPr>
            <a:xfrm>
              <a:off x="3606800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5" name="Object45">
              <a:extLst>
                <a:ext uri="{FF2B5EF4-FFF2-40B4-BE49-F238E27FC236}">
                  <a16:creationId xmlns:a16="http://schemas.microsoft.com/office/drawing/2014/main" id="{01A686F4-396B-A728-07EE-130D67BA14AC}"/>
                </a:ext>
              </a:extLst>
            </p:cNvPr>
            <p:cNvSpPr/>
            <p:nvPr/>
          </p:nvSpPr>
          <p:spPr>
            <a:xfrm>
              <a:off x="4165600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6" name="Object46">
              <a:extLst>
                <a:ext uri="{FF2B5EF4-FFF2-40B4-BE49-F238E27FC236}">
                  <a16:creationId xmlns:a16="http://schemas.microsoft.com/office/drawing/2014/main" id="{89E9F879-E014-F446-B93A-1E9F37D8402B}"/>
                </a:ext>
              </a:extLst>
            </p:cNvPr>
            <p:cNvSpPr/>
            <p:nvPr/>
          </p:nvSpPr>
          <p:spPr>
            <a:xfrm>
              <a:off x="5096933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7" name="Object47">
              <a:extLst>
                <a:ext uri="{FF2B5EF4-FFF2-40B4-BE49-F238E27FC236}">
                  <a16:creationId xmlns:a16="http://schemas.microsoft.com/office/drawing/2014/main" id="{896356AB-B43D-C940-E334-01FBE4AC21E0}"/>
                </a:ext>
              </a:extLst>
            </p:cNvPr>
            <p:cNvSpPr/>
            <p:nvPr/>
          </p:nvSpPr>
          <p:spPr>
            <a:xfrm>
              <a:off x="21166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8" name="Object48">
              <a:extLst>
                <a:ext uri="{FF2B5EF4-FFF2-40B4-BE49-F238E27FC236}">
                  <a16:creationId xmlns:a16="http://schemas.microsoft.com/office/drawing/2014/main" id="{9C00D57D-234E-D066-7BDC-77AEC21A0F15}"/>
                </a:ext>
              </a:extLst>
            </p:cNvPr>
            <p:cNvSpPr/>
            <p:nvPr/>
          </p:nvSpPr>
          <p:spPr>
            <a:xfrm>
              <a:off x="30480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49" name="Object49">
              <a:extLst>
                <a:ext uri="{FF2B5EF4-FFF2-40B4-BE49-F238E27FC236}">
                  <a16:creationId xmlns:a16="http://schemas.microsoft.com/office/drawing/2014/main" id="{56445DEA-BBF6-80BB-8102-E3CBBEC4426E}"/>
                </a:ext>
              </a:extLst>
            </p:cNvPr>
            <p:cNvSpPr/>
            <p:nvPr/>
          </p:nvSpPr>
          <p:spPr>
            <a:xfrm>
              <a:off x="3048000" y="27669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50" name="Object50">
              <a:extLst>
                <a:ext uri="{FF2B5EF4-FFF2-40B4-BE49-F238E27FC236}">
                  <a16:creationId xmlns:a16="http://schemas.microsoft.com/office/drawing/2014/main" id="{674E497A-D8CB-17BE-6993-25DC3D416A5D}"/>
                </a:ext>
              </a:extLst>
            </p:cNvPr>
            <p:cNvSpPr/>
            <p:nvPr/>
          </p:nvSpPr>
          <p:spPr>
            <a:xfrm>
              <a:off x="32342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1" name="Object51">
              <a:extLst>
                <a:ext uri="{FF2B5EF4-FFF2-40B4-BE49-F238E27FC236}">
                  <a16:creationId xmlns:a16="http://schemas.microsoft.com/office/drawing/2014/main" id="{119977F8-C8EB-A1A7-5C4E-FFCC72C06487}"/>
                </a:ext>
              </a:extLst>
            </p:cNvPr>
            <p:cNvSpPr/>
            <p:nvPr/>
          </p:nvSpPr>
          <p:spPr>
            <a:xfrm>
              <a:off x="34205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2" name="Object52">
              <a:extLst>
                <a:ext uri="{FF2B5EF4-FFF2-40B4-BE49-F238E27FC236}">
                  <a16:creationId xmlns:a16="http://schemas.microsoft.com/office/drawing/2014/main" id="{3B7DEF7A-C515-D2FA-F853-CB5A2667877E}"/>
                </a:ext>
              </a:extLst>
            </p:cNvPr>
            <p:cNvSpPr/>
            <p:nvPr/>
          </p:nvSpPr>
          <p:spPr>
            <a:xfrm>
              <a:off x="36068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3" name="Object53">
              <a:extLst>
                <a:ext uri="{FF2B5EF4-FFF2-40B4-BE49-F238E27FC236}">
                  <a16:creationId xmlns:a16="http://schemas.microsoft.com/office/drawing/2014/main" id="{61A78B95-56E3-8AE8-6D03-520F809EA868}"/>
                </a:ext>
              </a:extLst>
            </p:cNvPr>
            <p:cNvSpPr/>
            <p:nvPr/>
          </p:nvSpPr>
          <p:spPr>
            <a:xfrm>
              <a:off x="37930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4" name="Object54">
              <a:extLst>
                <a:ext uri="{FF2B5EF4-FFF2-40B4-BE49-F238E27FC236}">
                  <a16:creationId xmlns:a16="http://schemas.microsoft.com/office/drawing/2014/main" id="{6E582F24-8700-6FDC-A1FF-B3E6E8D9898B}"/>
                </a:ext>
              </a:extLst>
            </p:cNvPr>
            <p:cNvSpPr/>
            <p:nvPr/>
          </p:nvSpPr>
          <p:spPr>
            <a:xfrm>
              <a:off x="39793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5" name="Object55">
              <a:extLst>
                <a:ext uri="{FF2B5EF4-FFF2-40B4-BE49-F238E27FC236}">
                  <a16:creationId xmlns:a16="http://schemas.microsoft.com/office/drawing/2014/main" id="{9A2297FB-61B5-C22D-3019-442512B5AE13}"/>
                </a:ext>
              </a:extLst>
            </p:cNvPr>
            <p:cNvSpPr/>
            <p:nvPr/>
          </p:nvSpPr>
          <p:spPr>
            <a:xfrm>
              <a:off x="41656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6" name="Object56">
              <a:extLst>
                <a:ext uri="{FF2B5EF4-FFF2-40B4-BE49-F238E27FC236}">
                  <a16:creationId xmlns:a16="http://schemas.microsoft.com/office/drawing/2014/main" id="{27EC9678-E525-7D91-8703-0BDBE220CA60}"/>
                </a:ext>
              </a:extLst>
            </p:cNvPr>
            <p:cNvSpPr/>
            <p:nvPr/>
          </p:nvSpPr>
          <p:spPr>
            <a:xfrm>
              <a:off x="43518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7" name="Object57">
              <a:extLst>
                <a:ext uri="{FF2B5EF4-FFF2-40B4-BE49-F238E27FC236}">
                  <a16:creationId xmlns:a16="http://schemas.microsoft.com/office/drawing/2014/main" id="{84905A14-0D12-4A68-1F56-9D76C08D4F78}"/>
                </a:ext>
              </a:extLst>
            </p:cNvPr>
            <p:cNvSpPr/>
            <p:nvPr/>
          </p:nvSpPr>
          <p:spPr>
            <a:xfrm>
              <a:off x="45381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8" name="Object58">
              <a:extLst>
                <a:ext uri="{FF2B5EF4-FFF2-40B4-BE49-F238E27FC236}">
                  <a16:creationId xmlns:a16="http://schemas.microsoft.com/office/drawing/2014/main" id="{E768AD9C-FA96-8908-586B-FC99A80F4B72}"/>
                </a:ext>
              </a:extLst>
            </p:cNvPr>
            <p:cNvSpPr/>
            <p:nvPr/>
          </p:nvSpPr>
          <p:spPr>
            <a:xfrm>
              <a:off x="47244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59" name="Object59">
              <a:extLst>
                <a:ext uri="{FF2B5EF4-FFF2-40B4-BE49-F238E27FC236}">
                  <a16:creationId xmlns:a16="http://schemas.microsoft.com/office/drawing/2014/main" id="{BF0869E3-C308-7161-C8B1-AA4DABAF237F}"/>
                </a:ext>
              </a:extLst>
            </p:cNvPr>
            <p:cNvSpPr/>
            <p:nvPr/>
          </p:nvSpPr>
          <p:spPr>
            <a:xfrm>
              <a:off x="49106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0" name="Object60">
              <a:extLst>
                <a:ext uri="{FF2B5EF4-FFF2-40B4-BE49-F238E27FC236}">
                  <a16:creationId xmlns:a16="http://schemas.microsoft.com/office/drawing/2014/main" id="{1AA6D4E6-A02D-4A2E-EE1A-E8F5C98FD489}"/>
                </a:ext>
              </a:extLst>
            </p:cNvPr>
            <p:cNvSpPr/>
            <p:nvPr/>
          </p:nvSpPr>
          <p:spPr>
            <a:xfrm>
              <a:off x="50969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1" name="Object61">
              <a:extLst>
                <a:ext uri="{FF2B5EF4-FFF2-40B4-BE49-F238E27FC236}">
                  <a16:creationId xmlns:a16="http://schemas.microsoft.com/office/drawing/2014/main" id="{640A636C-2AD7-C8A2-1497-E28C0300506A}"/>
                </a:ext>
              </a:extLst>
            </p:cNvPr>
            <p:cNvSpPr/>
            <p:nvPr/>
          </p:nvSpPr>
          <p:spPr>
            <a:xfrm>
              <a:off x="52832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2" name="Object62">
              <a:extLst>
                <a:ext uri="{FF2B5EF4-FFF2-40B4-BE49-F238E27FC236}">
                  <a16:creationId xmlns:a16="http://schemas.microsoft.com/office/drawing/2014/main" id="{CFCD94C7-FC32-8A22-1D93-4C74D4AC1274}"/>
                </a:ext>
              </a:extLst>
            </p:cNvPr>
            <p:cNvSpPr/>
            <p:nvPr/>
          </p:nvSpPr>
          <p:spPr>
            <a:xfrm>
              <a:off x="2675467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63" name="Object63">
              <a:extLst>
                <a:ext uri="{FF2B5EF4-FFF2-40B4-BE49-F238E27FC236}">
                  <a16:creationId xmlns:a16="http://schemas.microsoft.com/office/drawing/2014/main" id="{1DE0F4E9-E0E4-757E-4FB5-D2B16F1DD775}"/>
                </a:ext>
              </a:extLst>
            </p:cNvPr>
            <p:cNvSpPr/>
            <p:nvPr/>
          </p:nvSpPr>
          <p:spPr>
            <a:xfrm>
              <a:off x="2675467" y="29531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64" name="Object64">
              <a:extLst>
                <a:ext uri="{FF2B5EF4-FFF2-40B4-BE49-F238E27FC236}">
                  <a16:creationId xmlns:a16="http://schemas.microsoft.com/office/drawing/2014/main" id="{266A132C-9040-6BE0-490A-B385ECFBCCE6}"/>
                </a:ext>
              </a:extLst>
            </p:cNvPr>
            <p:cNvSpPr/>
            <p:nvPr/>
          </p:nvSpPr>
          <p:spPr>
            <a:xfrm>
              <a:off x="3234267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5" name="Object65">
              <a:extLst>
                <a:ext uri="{FF2B5EF4-FFF2-40B4-BE49-F238E27FC236}">
                  <a16:creationId xmlns:a16="http://schemas.microsoft.com/office/drawing/2014/main" id="{59442027-5BB9-CEC3-B100-0501E17BB705}"/>
                </a:ext>
              </a:extLst>
            </p:cNvPr>
            <p:cNvSpPr/>
            <p:nvPr/>
          </p:nvSpPr>
          <p:spPr>
            <a:xfrm>
              <a:off x="3606800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6" name="Object66">
              <a:extLst>
                <a:ext uri="{FF2B5EF4-FFF2-40B4-BE49-F238E27FC236}">
                  <a16:creationId xmlns:a16="http://schemas.microsoft.com/office/drawing/2014/main" id="{7315BAFF-34F4-9CA8-6D37-8EAC785A08B6}"/>
                </a:ext>
              </a:extLst>
            </p:cNvPr>
            <p:cNvSpPr/>
            <p:nvPr/>
          </p:nvSpPr>
          <p:spPr>
            <a:xfrm>
              <a:off x="4165600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7" name="Object67">
              <a:extLst>
                <a:ext uri="{FF2B5EF4-FFF2-40B4-BE49-F238E27FC236}">
                  <a16:creationId xmlns:a16="http://schemas.microsoft.com/office/drawing/2014/main" id="{97BDAE93-C15E-28A6-42FA-D65B6799F4BB}"/>
                </a:ext>
              </a:extLst>
            </p:cNvPr>
            <p:cNvSpPr/>
            <p:nvPr/>
          </p:nvSpPr>
          <p:spPr>
            <a:xfrm>
              <a:off x="5096933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68" name="Object68">
              <a:extLst>
                <a:ext uri="{FF2B5EF4-FFF2-40B4-BE49-F238E27FC236}">
                  <a16:creationId xmlns:a16="http://schemas.microsoft.com/office/drawing/2014/main" id="{3A1827C9-710D-82DB-C06B-3086259C3D20}"/>
                </a:ext>
              </a:extLst>
            </p:cNvPr>
            <p:cNvSpPr/>
            <p:nvPr/>
          </p:nvSpPr>
          <p:spPr>
            <a:xfrm>
              <a:off x="5469467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69" name="Object69">
              <a:extLst>
                <a:ext uri="{FF2B5EF4-FFF2-40B4-BE49-F238E27FC236}">
                  <a16:creationId xmlns:a16="http://schemas.microsoft.com/office/drawing/2014/main" id="{A05B6AD8-7E9D-53B0-69A2-1783D6DA4B08}"/>
                </a:ext>
              </a:extLst>
            </p:cNvPr>
            <p:cNvSpPr/>
            <p:nvPr/>
          </p:nvSpPr>
          <p:spPr>
            <a:xfrm>
              <a:off x="5469467" y="29531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70" name="Object70">
              <a:extLst>
                <a:ext uri="{FF2B5EF4-FFF2-40B4-BE49-F238E27FC236}">
                  <a16:creationId xmlns:a16="http://schemas.microsoft.com/office/drawing/2014/main" id="{CBD968C8-EAF7-2340-9B74-AE2D7D654438}"/>
                </a:ext>
              </a:extLst>
            </p:cNvPr>
            <p:cNvSpPr/>
            <p:nvPr/>
          </p:nvSpPr>
          <p:spPr>
            <a:xfrm>
              <a:off x="26754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1" name="Object71">
              <a:extLst>
                <a:ext uri="{FF2B5EF4-FFF2-40B4-BE49-F238E27FC236}">
                  <a16:creationId xmlns:a16="http://schemas.microsoft.com/office/drawing/2014/main" id="{EF347D10-B252-977C-FCDB-4FB383AD0FC2}"/>
                </a:ext>
              </a:extLst>
            </p:cNvPr>
            <p:cNvSpPr/>
            <p:nvPr/>
          </p:nvSpPr>
          <p:spPr>
            <a:xfrm>
              <a:off x="32342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2" name="Object72">
              <a:extLst>
                <a:ext uri="{FF2B5EF4-FFF2-40B4-BE49-F238E27FC236}">
                  <a16:creationId xmlns:a16="http://schemas.microsoft.com/office/drawing/2014/main" id="{108703DD-0C4E-CDB0-1756-B9A48BC09C12}"/>
                </a:ext>
              </a:extLst>
            </p:cNvPr>
            <p:cNvSpPr/>
            <p:nvPr/>
          </p:nvSpPr>
          <p:spPr>
            <a:xfrm>
              <a:off x="3606800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3" name="Object73">
              <a:extLst>
                <a:ext uri="{FF2B5EF4-FFF2-40B4-BE49-F238E27FC236}">
                  <a16:creationId xmlns:a16="http://schemas.microsoft.com/office/drawing/2014/main" id="{45D79511-8721-DDFC-6E32-EDB898AABF4E}"/>
                </a:ext>
              </a:extLst>
            </p:cNvPr>
            <p:cNvSpPr/>
            <p:nvPr/>
          </p:nvSpPr>
          <p:spPr>
            <a:xfrm>
              <a:off x="4165600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4" name="Object74">
              <a:extLst>
                <a:ext uri="{FF2B5EF4-FFF2-40B4-BE49-F238E27FC236}">
                  <a16:creationId xmlns:a16="http://schemas.microsoft.com/office/drawing/2014/main" id="{9429C113-DA53-0CBB-8725-FC7A49BD3603}"/>
                </a:ext>
              </a:extLst>
            </p:cNvPr>
            <p:cNvSpPr/>
            <p:nvPr/>
          </p:nvSpPr>
          <p:spPr>
            <a:xfrm>
              <a:off x="5096933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5" name="Object75">
              <a:extLst>
                <a:ext uri="{FF2B5EF4-FFF2-40B4-BE49-F238E27FC236}">
                  <a16:creationId xmlns:a16="http://schemas.microsoft.com/office/drawing/2014/main" id="{DDE9B1A7-868C-7CAC-1D70-DE3CE7006086}"/>
                </a:ext>
              </a:extLst>
            </p:cNvPr>
            <p:cNvSpPr/>
            <p:nvPr/>
          </p:nvSpPr>
          <p:spPr>
            <a:xfrm>
              <a:off x="54694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6" name="Object76">
              <a:extLst>
                <a:ext uri="{FF2B5EF4-FFF2-40B4-BE49-F238E27FC236}">
                  <a16:creationId xmlns:a16="http://schemas.microsoft.com/office/drawing/2014/main" id="{5A009069-8C40-51D0-13F7-31BD6DB753B1}"/>
                </a:ext>
              </a:extLst>
            </p:cNvPr>
            <p:cNvSpPr/>
            <p:nvPr/>
          </p:nvSpPr>
          <p:spPr>
            <a:xfrm>
              <a:off x="26754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7" name="Object77">
              <a:extLst>
                <a:ext uri="{FF2B5EF4-FFF2-40B4-BE49-F238E27FC236}">
                  <a16:creationId xmlns:a16="http://schemas.microsoft.com/office/drawing/2014/main" id="{3B0E4974-2D82-1DE7-93A6-507003A90E7B}"/>
                </a:ext>
              </a:extLst>
            </p:cNvPr>
            <p:cNvSpPr/>
            <p:nvPr/>
          </p:nvSpPr>
          <p:spPr>
            <a:xfrm>
              <a:off x="3606800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78" name="Object78">
              <a:extLst>
                <a:ext uri="{FF2B5EF4-FFF2-40B4-BE49-F238E27FC236}">
                  <a16:creationId xmlns:a16="http://schemas.microsoft.com/office/drawing/2014/main" id="{DC82C93F-DBD7-A676-3B1D-C775B6D610D2}"/>
                </a:ext>
              </a:extLst>
            </p:cNvPr>
            <p:cNvSpPr/>
            <p:nvPr/>
          </p:nvSpPr>
          <p:spPr>
            <a:xfrm>
              <a:off x="3979333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79" name="Object79">
              <a:extLst>
                <a:ext uri="{FF2B5EF4-FFF2-40B4-BE49-F238E27FC236}">
                  <a16:creationId xmlns:a16="http://schemas.microsoft.com/office/drawing/2014/main" id="{3FA49ECE-0607-7BF5-CDD1-3596092D941D}"/>
                </a:ext>
              </a:extLst>
            </p:cNvPr>
            <p:cNvSpPr/>
            <p:nvPr/>
          </p:nvSpPr>
          <p:spPr>
            <a:xfrm>
              <a:off x="3979333" y="33257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80" name="Object80">
              <a:extLst>
                <a:ext uri="{FF2B5EF4-FFF2-40B4-BE49-F238E27FC236}">
                  <a16:creationId xmlns:a16="http://schemas.microsoft.com/office/drawing/2014/main" id="{999A98F5-9BC0-D41F-CDA7-92C1D05D1275}"/>
                </a:ext>
              </a:extLst>
            </p:cNvPr>
            <p:cNvSpPr/>
            <p:nvPr/>
          </p:nvSpPr>
          <p:spPr>
            <a:xfrm>
              <a:off x="4538133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81" name="Object81">
              <a:extLst>
                <a:ext uri="{FF2B5EF4-FFF2-40B4-BE49-F238E27FC236}">
                  <a16:creationId xmlns:a16="http://schemas.microsoft.com/office/drawing/2014/main" id="{931CBF36-B891-7840-7938-2E0BFF3B23CC}"/>
                </a:ext>
              </a:extLst>
            </p:cNvPr>
            <p:cNvSpPr/>
            <p:nvPr/>
          </p:nvSpPr>
          <p:spPr>
            <a:xfrm>
              <a:off x="4538133" y="33257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82" name="Object82">
              <a:extLst>
                <a:ext uri="{FF2B5EF4-FFF2-40B4-BE49-F238E27FC236}">
                  <a16:creationId xmlns:a16="http://schemas.microsoft.com/office/drawing/2014/main" id="{36BA03F0-39E9-5469-4D60-92A9F657AD8A}"/>
                </a:ext>
              </a:extLst>
            </p:cNvPr>
            <p:cNvSpPr/>
            <p:nvPr/>
          </p:nvSpPr>
          <p:spPr>
            <a:xfrm>
              <a:off x="4724400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3" name="Object83">
              <a:extLst>
                <a:ext uri="{FF2B5EF4-FFF2-40B4-BE49-F238E27FC236}">
                  <a16:creationId xmlns:a16="http://schemas.microsoft.com/office/drawing/2014/main" id="{C398AEC9-36F3-EF7D-FBE3-4EC1AF008D42}"/>
                </a:ext>
              </a:extLst>
            </p:cNvPr>
            <p:cNvSpPr/>
            <p:nvPr/>
          </p:nvSpPr>
          <p:spPr>
            <a:xfrm>
              <a:off x="49106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4" name="Object84">
              <a:extLst>
                <a:ext uri="{FF2B5EF4-FFF2-40B4-BE49-F238E27FC236}">
                  <a16:creationId xmlns:a16="http://schemas.microsoft.com/office/drawing/2014/main" id="{18E4272F-9169-503E-DDB8-0C0F3AAEEF2E}"/>
                </a:ext>
              </a:extLst>
            </p:cNvPr>
            <p:cNvSpPr/>
            <p:nvPr/>
          </p:nvSpPr>
          <p:spPr>
            <a:xfrm>
              <a:off x="5096933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5" name="Object85">
              <a:extLst>
                <a:ext uri="{FF2B5EF4-FFF2-40B4-BE49-F238E27FC236}">
                  <a16:creationId xmlns:a16="http://schemas.microsoft.com/office/drawing/2014/main" id="{D87BD548-0882-3CB7-188A-19490AFB7FF1}"/>
                </a:ext>
              </a:extLst>
            </p:cNvPr>
            <p:cNvSpPr/>
            <p:nvPr/>
          </p:nvSpPr>
          <p:spPr>
            <a:xfrm>
              <a:off x="5283200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6" name="Object86">
              <a:extLst>
                <a:ext uri="{FF2B5EF4-FFF2-40B4-BE49-F238E27FC236}">
                  <a16:creationId xmlns:a16="http://schemas.microsoft.com/office/drawing/2014/main" id="{06DCC45D-3B4E-9A45-216E-95ACE5DB611B}"/>
                </a:ext>
              </a:extLst>
            </p:cNvPr>
            <p:cNvSpPr/>
            <p:nvPr/>
          </p:nvSpPr>
          <p:spPr>
            <a:xfrm>
              <a:off x="54694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7" name="Object87">
              <a:extLst>
                <a:ext uri="{FF2B5EF4-FFF2-40B4-BE49-F238E27FC236}">
                  <a16:creationId xmlns:a16="http://schemas.microsoft.com/office/drawing/2014/main" id="{7FE5394C-DC98-D416-B1F9-8E39079FC5F3}"/>
                </a:ext>
              </a:extLst>
            </p:cNvPr>
            <p:cNvSpPr/>
            <p:nvPr/>
          </p:nvSpPr>
          <p:spPr>
            <a:xfrm>
              <a:off x="5655733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8" name="Object88">
              <a:extLst>
                <a:ext uri="{FF2B5EF4-FFF2-40B4-BE49-F238E27FC236}">
                  <a16:creationId xmlns:a16="http://schemas.microsoft.com/office/drawing/2014/main" id="{003DBFDC-8C2E-2F18-D166-3C00B5B47DE3}"/>
                </a:ext>
              </a:extLst>
            </p:cNvPr>
            <p:cNvSpPr/>
            <p:nvPr/>
          </p:nvSpPr>
          <p:spPr>
            <a:xfrm>
              <a:off x="5842000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89" name="Object89">
              <a:extLst>
                <a:ext uri="{FF2B5EF4-FFF2-40B4-BE49-F238E27FC236}">
                  <a16:creationId xmlns:a16="http://schemas.microsoft.com/office/drawing/2014/main" id="{E0B632FC-C4F7-68CA-1545-D8BBE7BCCF25}"/>
                </a:ext>
              </a:extLst>
            </p:cNvPr>
            <p:cNvSpPr/>
            <p:nvPr/>
          </p:nvSpPr>
          <p:spPr>
            <a:xfrm>
              <a:off x="60282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0" name="Object90">
              <a:extLst>
                <a:ext uri="{FF2B5EF4-FFF2-40B4-BE49-F238E27FC236}">
                  <a16:creationId xmlns:a16="http://schemas.microsoft.com/office/drawing/2014/main" id="{B5E5AA93-3C75-D3AC-296C-5D61C60946AA}"/>
                </a:ext>
              </a:extLst>
            </p:cNvPr>
            <p:cNvSpPr/>
            <p:nvPr/>
          </p:nvSpPr>
          <p:spPr>
            <a:xfrm>
              <a:off x="6214533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91" name="Object91">
              <a:extLst>
                <a:ext uri="{FF2B5EF4-FFF2-40B4-BE49-F238E27FC236}">
                  <a16:creationId xmlns:a16="http://schemas.microsoft.com/office/drawing/2014/main" id="{558C3823-93F5-0DD3-62A0-90A873BA3B23}"/>
                </a:ext>
              </a:extLst>
            </p:cNvPr>
            <p:cNvSpPr/>
            <p:nvPr/>
          </p:nvSpPr>
          <p:spPr>
            <a:xfrm>
              <a:off x="6214533" y="33257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92" name="Object92">
              <a:extLst>
                <a:ext uri="{FF2B5EF4-FFF2-40B4-BE49-F238E27FC236}">
                  <a16:creationId xmlns:a16="http://schemas.microsoft.com/office/drawing/2014/main" id="{38F7BEB3-AE64-7232-A934-349D0977505F}"/>
                </a:ext>
              </a:extLst>
            </p:cNvPr>
            <p:cNvSpPr/>
            <p:nvPr/>
          </p:nvSpPr>
          <p:spPr>
            <a:xfrm>
              <a:off x="2675467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3" name="Object93">
              <a:extLst>
                <a:ext uri="{FF2B5EF4-FFF2-40B4-BE49-F238E27FC236}">
                  <a16:creationId xmlns:a16="http://schemas.microsoft.com/office/drawing/2014/main" id="{0BEF7A7F-6F0B-7C1F-0585-158C84B501F2}"/>
                </a:ext>
              </a:extLst>
            </p:cNvPr>
            <p:cNvSpPr/>
            <p:nvPr/>
          </p:nvSpPr>
          <p:spPr>
            <a:xfrm>
              <a:off x="3048000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294" name="Object94">
              <a:extLst>
                <a:ext uri="{FF2B5EF4-FFF2-40B4-BE49-F238E27FC236}">
                  <a16:creationId xmlns:a16="http://schemas.microsoft.com/office/drawing/2014/main" id="{9A181BC8-C3B0-F0BC-5916-C6EA81A87D06}"/>
                </a:ext>
              </a:extLst>
            </p:cNvPr>
            <p:cNvSpPr/>
            <p:nvPr/>
          </p:nvSpPr>
          <p:spPr>
            <a:xfrm>
              <a:off x="3048000" y="35119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295" name="Object95">
              <a:extLst>
                <a:ext uri="{FF2B5EF4-FFF2-40B4-BE49-F238E27FC236}">
                  <a16:creationId xmlns:a16="http://schemas.microsoft.com/office/drawing/2014/main" id="{6ED3F5CC-A186-C2B7-A396-413F53F68E61}"/>
                </a:ext>
              </a:extLst>
            </p:cNvPr>
            <p:cNvSpPr/>
            <p:nvPr/>
          </p:nvSpPr>
          <p:spPr>
            <a:xfrm>
              <a:off x="3606800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6" name="Object96">
              <a:extLst>
                <a:ext uri="{FF2B5EF4-FFF2-40B4-BE49-F238E27FC236}">
                  <a16:creationId xmlns:a16="http://schemas.microsoft.com/office/drawing/2014/main" id="{13967B80-4C4A-322B-BDE1-FDFE7325D437}"/>
                </a:ext>
              </a:extLst>
            </p:cNvPr>
            <p:cNvSpPr/>
            <p:nvPr/>
          </p:nvSpPr>
          <p:spPr>
            <a:xfrm>
              <a:off x="39793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7" name="Object97">
              <a:extLst>
                <a:ext uri="{FF2B5EF4-FFF2-40B4-BE49-F238E27FC236}">
                  <a16:creationId xmlns:a16="http://schemas.microsoft.com/office/drawing/2014/main" id="{1B8792C6-6007-CD5E-5FE0-09AE7424371E}"/>
                </a:ext>
              </a:extLst>
            </p:cNvPr>
            <p:cNvSpPr/>
            <p:nvPr/>
          </p:nvSpPr>
          <p:spPr>
            <a:xfrm>
              <a:off x="50969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8" name="Object98">
              <a:extLst>
                <a:ext uri="{FF2B5EF4-FFF2-40B4-BE49-F238E27FC236}">
                  <a16:creationId xmlns:a16="http://schemas.microsoft.com/office/drawing/2014/main" id="{AD929BB5-90E9-A57D-004B-85BEB99CA60D}"/>
                </a:ext>
              </a:extLst>
            </p:cNvPr>
            <p:cNvSpPr/>
            <p:nvPr/>
          </p:nvSpPr>
          <p:spPr>
            <a:xfrm>
              <a:off x="62145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99" name="Object99">
              <a:extLst>
                <a:ext uri="{FF2B5EF4-FFF2-40B4-BE49-F238E27FC236}">
                  <a16:creationId xmlns:a16="http://schemas.microsoft.com/office/drawing/2014/main" id="{1E9F6302-4352-104F-E6B5-4BAC42EC3856}"/>
                </a:ext>
              </a:extLst>
            </p:cNvPr>
            <p:cNvSpPr/>
            <p:nvPr/>
          </p:nvSpPr>
          <p:spPr>
            <a:xfrm>
              <a:off x="23029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00" name="Object100">
              <a:extLst>
                <a:ext uri="{FF2B5EF4-FFF2-40B4-BE49-F238E27FC236}">
                  <a16:creationId xmlns:a16="http://schemas.microsoft.com/office/drawing/2014/main" id="{9E281F88-D5AC-11F1-F3C9-C71520931B71}"/>
                </a:ext>
              </a:extLst>
            </p:cNvPr>
            <p:cNvSpPr/>
            <p:nvPr/>
          </p:nvSpPr>
          <p:spPr>
            <a:xfrm>
              <a:off x="2302933" y="36982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01" name="Object101">
              <a:extLst>
                <a:ext uri="{FF2B5EF4-FFF2-40B4-BE49-F238E27FC236}">
                  <a16:creationId xmlns:a16="http://schemas.microsoft.com/office/drawing/2014/main" id="{DFD94CFE-1236-20F9-49FB-09A46FE4FBB1}"/>
                </a:ext>
              </a:extLst>
            </p:cNvPr>
            <p:cNvSpPr/>
            <p:nvPr/>
          </p:nvSpPr>
          <p:spPr>
            <a:xfrm>
              <a:off x="2489200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2" name="Object102">
              <a:extLst>
                <a:ext uri="{FF2B5EF4-FFF2-40B4-BE49-F238E27FC236}">
                  <a16:creationId xmlns:a16="http://schemas.microsoft.com/office/drawing/2014/main" id="{183D9542-9F6B-27DB-ED70-F7D852DA2E69}"/>
                </a:ext>
              </a:extLst>
            </p:cNvPr>
            <p:cNvSpPr/>
            <p:nvPr/>
          </p:nvSpPr>
          <p:spPr>
            <a:xfrm>
              <a:off x="26754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3" name="Object103">
              <a:extLst>
                <a:ext uri="{FF2B5EF4-FFF2-40B4-BE49-F238E27FC236}">
                  <a16:creationId xmlns:a16="http://schemas.microsoft.com/office/drawing/2014/main" id="{24CA324D-D32F-BE42-C9A4-A6B510FAE704}"/>
                </a:ext>
              </a:extLst>
            </p:cNvPr>
            <p:cNvSpPr/>
            <p:nvPr/>
          </p:nvSpPr>
          <p:spPr>
            <a:xfrm>
              <a:off x="28617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4" name="Object104">
              <a:extLst>
                <a:ext uri="{FF2B5EF4-FFF2-40B4-BE49-F238E27FC236}">
                  <a16:creationId xmlns:a16="http://schemas.microsoft.com/office/drawing/2014/main" id="{FA037541-D44C-223D-C5CB-537821BACAC3}"/>
                </a:ext>
              </a:extLst>
            </p:cNvPr>
            <p:cNvSpPr/>
            <p:nvPr/>
          </p:nvSpPr>
          <p:spPr>
            <a:xfrm>
              <a:off x="3048000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5" name="Object105">
              <a:extLst>
                <a:ext uri="{FF2B5EF4-FFF2-40B4-BE49-F238E27FC236}">
                  <a16:creationId xmlns:a16="http://schemas.microsoft.com/office/drawing/2014/main" id="{D9E8E9BE-490B-EF96-745C-48070DE1C5A9}"/>
                </a:ext>
              </a:extLst>
            </p:cNvPr>
            <p:cNvSpPr/>
            <p:nvPr/>
          </p:nvSpPr>
          <p:spPr>
            <a:xfrm>
              <a:off x="32342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6" name="Object106">
              <a:extLst>
                <a:ext uri="{FF2B5EF4-FFF2-40B4-BE49-F238E27FC236}">
                  <a16:creationId xmlns:a16="http://schemas.microsoft.com/office/drawing/2014/main" id="{8F387C5E-5B87-6B8A-C02B-6E01820AC8AE}"/>
                </a:ext>
              </a:extLst>
            </p:cNvPr>
            <p:cNvSpPr/>
            <p:nvPr/>
          </p:nvSpPr>
          <p:spPr>
            <a:xfrm>
              <a:off x="34205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7" name="Object107">
              <a:extLst>
                <a:ext uri="{FF2B5EF4-FFF2-40B4-BE49-F238E27FC236}">
                  <a16:creationId xmlns:a16="http://schemas.microsoft.com/office/drawing/2014/main" id="{65E9001B-4A65-94E5-7F45-21569DEED0EC}"/>
                </a:ext>
              </a:extLst>
            </p:cNvPr>
            <p:cNvSpPr/>
            <p:nvPr/>
          </p:nvSpPr>
          <p:spPr>
            <a:xfrm>
              <a:off x="3606800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8" name="Object108">
              <a:extLst>
                <a:ext uri="{FF2B5EF4-FFF2-40B4-BE49-F238E27FC236}">
                  <a16:creationId xmlns:a16="http://schemas.microsoft.com/office/drawing/2014/main" id="{5CBD2DE8-6128-9F5D-FE4C-A83892C6667E}"/>
                </a:ext>
              </a:extLst>
            </p:cNvPr>
            <p:cNvSpPr/>
            <p:nvPr/>
          </p:nvSpPr>
          <p:spPr>
            <a:xfrm>
              <a:off x="37930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09" name="Object109">
              <a:extLst>
                <a:ext uri="{FF2B5EF4-FFF2-40B4-BE49-F238E27FC236}">
                  <a16:creationId xmlns:a16="http://schemas.microsoft.com/office/drawing/2014/main" id="{8A211DF4-FA32-1A7A-A3C4-B00E0F92FCBF}"/>
                </a:ext>
              </a:extLst>
            </p:cNvPr>
            <p:cNvSpPr/>
            <p:nvPr/>
          </p:nvSpPr>
          <p:spPr>
            <a:xfrm>
              <a:off x="39793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0" name="Object110">
              <a:extLst>
                <a:ext uri="{FF2B5EF4-FFF2-40B4-BE49-F238E27FC236}">
                  <a16:creationId xmlns:a16="http://schemas.microsoft.com/office/drawing/2014/main" id="{A7AB79E6-560A-CE32-C946-BE3A7E48F655}"/>
                </a:ext>
              </a:extLst>
            </p:cNvPr>
            <p:cNvSpPr/>
            <p:nvPr/>
          </p:nvSpPr>
          <p:spPr>
            <a:xfrm>
              <a:off x="4724400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11" name="Object111">
              <a:extLst>
                <a:ext uri="{FF2B5EF4-FFF2-40B4-BE49-F238E27FC236}">
                  <a16:creationId xmlns:a16="http://schemas.microsoft.com/office/drawing/2014/main" id="{F6295C08-8C3E-8528-EF20-A865E646E830}"/>
                </a:ext>
              </a:extLst>
            </p:cNvPr>
            <p:cNvSpPr/>
            <p:nvPr/>
          </p:nvSpPr>
          <p:spPr>
            <a:xfrm>
              <a:off x="4724400" y="36982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12" name="Object112">
              <a:extLst>
                <a:ext uri="{FF2B5EF4-FFF2-40B4-BE49-F238E27FC236}">
                  <a16:creationId xmlns:a16="http://schemas.microsoft.com/office/drawing/2014/main" id="{308537D4-C149-E67C-B7C8-6A3E0590CFF6}"/>
                </a:ext>
              </a:extLst>
            </p:cNvPr>
            <p:cNvSpPr/>
            <p:nvPr/>
          </p:nvSpPr>
          <p:spPr>
            <a:xfrm>
              <a:off x="50969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3" name="Object113">
              <a:extLst>
                <a:ext uri="{FF2B5EF4-FFF2-40B4-BE49-F238E27FC236}">
                  <a16:creationId xmlns:a16="http://schemas.microsoft.com/office/drawing/2014/main" id="{B6147F58-A6AB-E43E-825F-EC52BB0326B8}"/>
                </a:ext>
              </a:extLst>
            </p:cNvPr>
            <p:cNvSpPr/>
            <p:nvPr/>
          </p:nvSpPr>
          <p:spPr>
            <a:xfrm>
              <a:off x="6214533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4" name="Object114">
              <a:extLst>
                <a:ext uri="{FF2B5EF4-FFF2-40B4-BE49-F238E27FC236}">
                  <a16:creationId xmlns:a16="http://schemas.microsoft.com/office/drawing/2014/main" id="{B964DEFD-DF60-D050-4F2D-072860326045}"/>
                </a:ext>
              </a:extLst>
            </p:cNvPr>
            <p:cNvSpPr/>
            <p:nvPr/>
          </p:nvSpPr>
          <p:spPr>
            <a:xfrm>
              <a:off x="2675467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5" name="Object115">
              <a:extLst>
                <a:ext uri="{FF2B5EF4-FFF2-40B4-BE49-F238E27FC236}">
                  <a16:creationId xmlns:a16="http://schemas.microsoft.com/office/drawing/2014/main" id="{55334CC4-9CC4-53B2-E8B2-5BD587CE6550}"/>
                </a:ext>
              </a:extLst>
            </p:cNvPr>
            <p:cNvSpPr/>
            <p:nvPr/>
          </p:nvSpPr>
          <p:spPr>
            <a:xfrm>
              <a:off x="3048000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6" name="Object116">
              <a:extLst>
                <a:ext uri="{FF2B5EF4-FFF2-40B4-BE49-F238E27FC236}">
                  <a16:creationId xmlns:a16="http://schemas.microsoft.com/office/drawing/2014/main" id="{960341D3-9594-2475-CF80-DE4C96DD4920}"/>
                </a:ext>
              </a:extLst>
            </p:cNvPr>
            <p:cNvSpPr/>
            <p:nvPr/>
          </p:nvSpPr>
          <p:spPr>
            <a:xfrm>
              <a:off x="3606800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7" name="Object117">
              <a:extLst>
                <a:ext uri="{FF2B5EF4-FFF2-40B4-BE49-F238E27FC236}">
                  <a16:creationId xmlns:a16="http://schemas.microsoft.com/office/drawing/2014/main" id="{5E112611-ECE1-69B5-ECF0-34D63690EFFE}"/>
                </a:ext>
              </a:extLst>
            </p:cNvPr>
            <p:cNvSpPr/>
            <p:nvPr/>
          </p:nvSpPr>
          <p:spPr>
            <a:xfrm>
              <a:off x="3979333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18" name="Object118">
              <a:extLst>
                <a:ext uri="{FF2B5EF4-FFF2-40B4-BE49-F238E27FC236}">
                  <a16:creationId xmlns:a16="http://schemas.microsoft.com/office/drawing/2014/main" id="{0498C9EF-23F8-E706-66CC-2D2E3C44CE9B}"/>
                </a:ext>
              </a:extLst>
            </p:cNvPr>
            <p:cNvSpPr/>
            <p:nvPr/>
          </p:nvSpPr>
          <p:spPr>
            <a:xfrm>
              <a:off x="4538133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19" name="Object119">
              <a:extLst>
                <a:ext uri="{FF2B5EF4-FFF2-40B4-BE49-F238E27FC236}">
                  <a16:creationId xmlns:a16="http://schemas.microsoft.com/office/drawing/2014/main" id="{97968ECF-81B9-BB55-F9F4-567F809FD794}"/>
                </a:ext>
              </a:extLst>
            </p:cNvPr>
            <p:cNvSpPr/>
            <p:nvPr/>
          </p:nvSpPr>
          <p:spPr>
            <a:xfrm>
              <a:off x="4538133" y="38845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20" name="Object120">
              <a:extLst>
                <a:ext uri="{FF2B5EF4-FFF2-40B4-BE49-F238E27FC236}">
                  <a16:creationId xmlns:a16="http://schemas.microsoft.com/office/drawing/2014/main" id="{6353CEBF-BB29-497A-8513-9FD8427916A7}"/>
                </a:ext>
              </a:extLst>
            </p:cNvPr>
            <p:cNvSpPr/>
            <p:nvPr/>
          </p:nvSpPr>
          <p:spPr>
            <a:xfrm>
              <a:off x="4724400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1" name="Object121">
              <a:extLst>
                <a:ext uri="{FF2B5EF4-FFF2-40B4-BE49-F238E27FC236}">
                  <a16:creationId xmlns:a16="http://schemas.microsoft.com/office/drawing/2014/main" id="{C9C6DAEA-780D-4E93-0285-CBAFA5DCF6D7}"/>
                </a:ext>
              </a:extLst>
            </p:cNvPr>
            <p:cNvSpPr/>
            <p:nvPr/>
          </p:nvSpPr>
          <p:spPr>
            <a:xfrm>
              <a:off x="4910667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2" name="Object122">
              <a:extLst>
                <a:ext uri="{FF2B5EF4-FFF2-40B4-BE49-F238E27FC236}">
                  <a16:creationId xmlns:a16="http://schemas.microsoft.com/office/drawing/2014/main" id="{B9A3A3F8-4B5C-4F08-253A-5DF0F00B43A3}"/>
                </a:ext>
              </a:extLst>
            </p:cNvPr>
            <p:cNvSpPr/>
            <p:nvPr/>
          </p:nvSpPr>
          <p:spPr>
            <a:xfrm>
              <a:off x="5096933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3" name="Object123">
              <a:extLst>
                <a:ext uri="{FF2B5EF4-FFF2-40B4-BE49-F238E27FC236}">
                  <a16:creationId xmlns:a16="http://schemas.microsoft.com/office/drawing/2014/main" id="{9C3C3CF4-201C-5725-A1E2-B113EBC32C7B}"/>
                </a:ext>
              </a:extLst>
            </p:cNvPr>
            <p:cNvSpPr/>
            <p:nvPr/>
          </p:nvSpPr>
          <p:spPr>
            <a:xfrm>
              <a:off x="6214533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4" name="Object124">
              <a:extLst>
                <a:ext uri="{FF2B5EF4-FFF2-40B4-BE49-F238E27FC236}">
                  <a16:creationId xmlns:a16="http://schemas.microsoft.com/office/drawing/2014/main" id="{431A0705-3071-11FD-E132-EA41EAB1C2F7}"/>
                </a:ext>
              </a:extLst>
            </p:cNvPr>
            <p:cNvSpPr/>
            <p:nvPr/>
          </p:nvSpPr>
          <p:spPr>
            <a:xfrm>
              <a:off x="2675467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5" name="Object125">
              <a:extLst>
                <a:ext uri="{FF2B5EF4-FFF2-40B4-BE49-F238E27FC236}">
                  <a16:creationId xmlns:a16="http://schemas.microsoft.com/office/drawing/2014/main" id="{9BFBB716-8DD6-017C-AC61-AFB1DC934DAA}"/>
                </a:ext>
              </a:extLst>
            </p:cNvPr>
            <p:cNvSpPr/>
            <p:nvPr/>
          </p:nvSpPr>
          <p:spPr>
            <a:xfrm>
              <a:off x="30480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6" name="Object126">
              <a:extLst>
                <a:ext uri="{FF2B5EF4-FFF2-40B4-BE49-F238E27FC236}">
                  <a16:creationId xmlns:a16="http://schemas.microsoft.com/office/drawing/2014/main" id="{50607E42-AE2A-ACC3-73D4-801F5BC38B0A}"/>
                </a:ext>
              </a:extLst>
            </p:cNvPr>
            <p:cNvSpPr/>
            <p:nvPr/>
          </p:nvSpPr>
          <p:spPr>
            <a:xfrm>
              <a:off x="36068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7" name="Object127">
              <a:extLst>
                <a:ext uri="{FF2B5EF4-FFF2-40B4-BE49-F238E27FC236}">
                  <a16:creationId xmlns:a16="http://schemas.microsoft.com/office/drawing/2014/main" id="{93C02B3E-71CA-5474-23F8-065A4F3FA1C7}"/>
                </a:ext>
              </a:extLst>
            </p:cNvPr>
            <p:cNvSpPr/>
            <p:nvPr/>
          </p:nvSpPr>
          <p:spPr>
            <a:xfrm>
              <a:off x="3979333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8" name="Object128">
              <a:extLst>
                <a:ext uri="{FF2B5EF4-FFF2-40B4-BE49-F238E27FC236}">
                  <a16:creationId xmlns:a16="http://schemas.microsoft.com/office/drawing/2014/main" id="{9FFBE0BB-5143-B7E1-515F-BF710E2532B2}"/>
                </a:ext>
              </a:extLst>
            </p:cNvPr>
            <p:cNvSpPr/>
            <p:nvPr/>
          </p:nvSpPr>
          <p:spPr>
            <a:xfrm>
              <a:off x="47244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29" name="Object129">
              <a:extLst>
                <a:ext uri="{FF2B5EF4-FFF2-40B4-BE49-F238E27FC236}">
                  <a16:creationId xmlns:a16="http://schemas.microsoft.com/office/drawing/2014/main" id="{13444B21-2FF9-4D10-F527-7CDA234D6E41}"/>
                </a:ext>
              </a:extLst>
            </p:cNvPr>
            <p:cNvSpPr/>
            <p:nvPr/>
          </p:nvSpPr>
          <p:spPr>
            <a:xfrm>
              <a:off x="2675467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0" name="Object130">
              <a:extLst>
                <a:ext uri="{FF2B5EF4-FFF2-40B4-BE49-F238E27FC236}">
                  <a16:creationId xmlns:a16="http://schemas.microsoft.com/office/drawing/2014/main" id="{9DC08BF4-F85E-3ECD-DE92-9C89F6E19E94}"/>
                </a:ext>
              </a:extLst>
            </p:cNvPr>
            <p:cNvSpPr/>
            <p:nvPr/>
          </p:nvSpPr>
          <p:spPr>
            <a:xfrm>
              <a:off x="3606800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1" name="Object131">
              <a:extLst>
                <a:ext uri="{FF2B5EF4-FFF2-40B4-BE49-F238E27FC236}">
                  <a16:creationId xmlns:a16="http://schemas.microsoft.com/office/drawing/2014/main" id="{A5A3644B-0F20-9AAE-1073-DF3DF4A33289}"/>
                </a:ext>
              </a:extLst>
            </p:cNvPr>
            <p:cNvSpPr/>
            <p:nvPr/>
          </p:nvSpPr>
          <p:spPr>
            <a:xfrm>
              <a:off x="3979333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2" name="Object132">
              <a:extLst>
                <a:ext uri="{FF2B5EF4-FFF2-40B4-BE49-F238E27FC236}">
                  <a16:creationId xmlns:a16="http://schemas.microsoft.com/office/drawing/2014/main" id="{103D40F1-DDEF-3F40-89D3-530B16C9EA95}"/>
                </a:ext>
              </a:extLst>
            </p:cNvPr>
            <p:cNvSpPr/>
            <p:nvPr/>
          </p:nvSpPr>
          <p:spPr>
            <a:xfrm>
              <a:off x="4724400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3" name="Object133">
              <a:extLst>
                <a:ext uri="{FF2B5EF4-FFF2-40B4-BE49-F238E27FC236}">
                  <a16:creationId xmlns:a16="http://schemas.microsoft.com/office/drawing/2014/main" id="{CE58AA7C-DCF1-A0CE-D272-AF1A06E3A5C0}"/>
                </a:ext>
              </a:extLst>
            </p:cNvPr>
            <p:cNvSpPr/>
            <p:nvPr/>
          </p:nvSpPr>
          <p:spPr>
            <a:xfrm>
              <a:off x="3979333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4" name="Object134">
              <a:extLst>
                <a:ext uri="{FF2B5EF4-FFF2-40B4-BE49-F238E27FC236}">
                  <a16:creationId xmlns:a16="http://schemas.microsoft.com/office/drawing/2014/main" id="{C35BA8C4-262D-E934-E86A-CCD961F10B3C}"/>
                </a:ext>
              </a:extLst>
            </p:cNvPr>
            <p:cNvSpPr/>
            <p:nvPr/>
          </p:nvSpPr>
          <p:spPr>
            <a:xfrm>
              <a:off x="3979333" y="4629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35" name="Object135">
              <a:extLst>
                <a:ext uri="{FF2B5EF4-FFF2-40B4-BE49-F238E27FC236}">
                  <a16:creationId xmlns:a16="http://schemas.microsoft.com/office/drawing/2014/main" id="{56A1889A-18FF-CD12-7A95-611AEB5968EF}"/>
                </a:ext>
              </a:extLst>
            </p:cNvPr>
            <p:cNvSpPr/>
            <p:nvPr/>
          </p:nvSpPr>
          <p:spPr>
            <a:xfrm>
              <a:off x="4724400" y="4629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36" name="Object136">
              <a:extLst>
                <a:ext uri="{FF2B5EF4-FFF2-40B4-BE49-F238E27FC236}">
                  <a16:creationId xmlns:a16="http://schemas.microsoft.com/office/drawing/2014/main" id="{1B082F9E-2958-F88E-E5A2-EF9E3AEFB409}"/>
                </a:ext>
              </a:extLst>
            </p:cNvPr>
            <p:cNvSpPr/>
            <p:nvPr/>
          </p:nvSpPr>
          <p:spPr>
            <a:xfrm>
              <a:off x="4724400" y="46295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37" name="Object137">
              <a:extLst>
                <a:ext uri="{FF2B5EF4-FFF2-40B4-BE49-F238E27FC236}">
                  <a16:creationId xmlns:a16="http://schemas.microsoft.com/office/drawing/2014/main" id="{2946C8DD-ABFF-2AC3-D502-BE60EABFB08B}"/>
                </a:ext>
              </a:extLst>
            </p:cNvPr>
            <p:cNvSpPr/>
            <p:nvPr/>
          </p:nvSpPr>
          <p:spPr>
            <a:xfrm>
              <a:off x="3234267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38" name="Object138">
              <a:extLst>
                <a:ext uri="{FF2B5EF4-FFF2-40B4-BE49-F238E27FC236}">
                  <a16:creationId xmlns:a16="http://schemas.microsoft.com/office/drawing/2014/main" id="{53A8A6E9-6FC3-0EA7-974A-6F05242A2193}"/>
                </a:ext>
              </a:extLst>
            </p:cNvPr>
            <p:cNvSpPr/>
            <p:nvPr/>
          </p:nvSpPr>
          <p:spPr>
            <a:xfrm>
              <a:off x="3234267" y="48158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39" name="Object139">
              <a:extLst>
                <a:ext uri="{FF2B5EF4-FFF2-40B4-BE49-F238E27FC236}">
                  <a16:creationId xmlns:a16="http://schemas.microsoft.com/office/drawing/2014/main" id="{2368F1E6-D767-8B1F-3575-0E9EE37A6BAB}"/>
                </a:ext>
              </a:extLst>
            </p:cNvPr>
            <p:cNvSpPr/>
            <p:nvPr/>
          </p:nvSpPr>
          <p:spPr>
            <a:xfrm>
              <a:off x="3420533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0" name="Object140">
              <a:extLst>
                <a:ext uri="{FF2B5EF4-FFF2-40B4-BE49-F238E27FC236}">
                  <a16:creationId xmlns:a16="http://schemas.microsoft.com/office/drawing/2014/main" id="{793654BD-FF6E-576D-C6A5-5B1E5573D165}"/>
                </a:ext>
              </a:extLst>
            </p:cNvPr>
            <p:cNvSpPr/>
            <p:nvPr/>
          </p:nvSpPr>
          <p:spPr>
            <a:xfrm>
              <a:off x="3606800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1" name="Object141">
              <a:extLst>
                <a:ext uri="{FF2B5EF4-FFF2-40B4-BE49-F238E27FC236}">
                  <a16:creationId xmlns:a16="http://schemas.microsoft.com/office/drawing/2014/main" id="{BF7724F5-5B18-27A1-575C-C0723B31AB30}"/>
                </a:ext>
              </a:extLst>
            </p:cNvPr>
            <p:cNvSpPr/>
            <p:nvPr/>
          </p:nvSpPr>
          <p:spPr>
            <a:xfrm>
              <a:off x="3793067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2" name="Object142">
              <a:extLst>
                <a:ext uri="{FF2B5EF4-FFF2-40B4-BE49-F238E27FC236}">
                  <a16:creationId xmlns:a16="http://schemas.microsoft.com/office/drawing/2014/main" id="{BAA69DE7-B300-3355-AA85-CC36BC082DFE}"/>
                </a:ext>
              </a:extLst>
            </p:cNvPr>
            <p:cNvSpPr/>
            <p:nvPr/>
          </p:nvSpPr>
          <p:spPr>
            <a:xfrm>
              <a:off x="3979333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3" name="Object143">
              <a:extLst>
                <a:ext uri="{FF2B5EF4-FFF2-40B4-BE49-F238E27FC236}">
                  <a16:creationId xmlns:a16="http://schemas.microsoft.com/office/drawing/2014/main" id="{1A63E672-4D0B-3FE2-66A8-986F1C58CC1E}"/>
                </a:ext>
              </a:extLst>
            </p:cNvPr>
            <p:cNvSpPr/>
            <p:nvPr/>
          </p:nvSpPr>
          <p:spPr>
            <a:xfrm>
              <a:off x="4165600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4" name="Object144">
              <a:extLst>
                <a:ext uri="{FF2B5EF4-FFF2-40B4-BE49-F238E27FC236}">
                  <a16:creationId xmlns:a16="http://schemas.microsoft.com/office/drawing/2014/main" id="{0D8F8ADA-A923-3066-E9CB-EDD08FB7DC13}"/>
                </a:ext>
              </a:extLst>
            </p:cNvPr>
            <p:cNvSpPr/>
            <p:nvPr/>
          </p:nvSpPr>
          <p:spPr>
            <a:xfrm>
              <a:off x="4351867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5" name="Object145">
              <a:extLst>
                <a:ext uri="{FF2B5EF4-FFF2-40B4-BE49-F238E27FC236}">
                  <a16:creationId xmlns:a16="http://schemas.microsoft.com/office/drawing/2014/main" id="{94311D02-C07E-7969-7F76-901972227F84}"/>
                </a:ext>
              </a:extLst>
            </p:cNvPr>
            <p:cNvSpPr/>
            <p:nvPr/>
          </p:nvSpPr>
          <p:spPr>
            <a:xfrm>
              <a:off x="4538133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6" name="Object146">
              <a:extLst>
                <a:ext uri="{FF2B5EF4-FFF2-40B4-BE49-F238E27FC236}">
                  <a16:creationId xmlns:a16="http://schemas.microsoft.com/office/drawing/2014/main" id="{F2DE24A9-51A4-1D9E-30F0-C0BF27D4C4C3}"/>
                </a:ext>
              </a:extLst>
            </p:cNvPr>
            <p:cNvSpPr/>
            <p:nvPr/>
          </p:nvSpPr>
          <p:spPr>
            <a:xfrm>
              <a:off x="4724400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7" name="Object147">
              <a:extLst>
                <a:ext uri="{FF2B5EF4-FFF2-40B4-BE49-F238E27FC236}">
                  <a16:creationId xmlns:a16="http://schemas.microsoft.com/office/drawing/2014/main" id="{162B052C-751A-8703-DC00-054C58E3E87F}"/>
                </a:ext>
              </a:extLst>
            </p:cNvPr>
            <p:cNvSpPr/>
            <p:nvPr/>
          </p:nvSpPr>
          <p:spPr>
            <a:xfrm>
              <a:off x="39793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48" name="Object148">
              <a:extLst>
                <a:ext uri="{FF2B5EF4-FFF2-40B4-BE49-F238E27FC236}">
                  <a16:creationId xmlns:a16="http://schemas.microsoft.com/office/drawing/2014/main" id="{959A06BF-C524-0C17-DAB2-8C7D5EEE9839}"/>
                </a:ext>
              </a:extLst>
            </p:cNvPr>
            <p:cNvSpPr/>
            <p:nvPr/>
          </p:nvSpPr>
          <p:spPr>
            <a:xfrm>
              <a:off x="47244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49" name="Object149">
              <a:extLst>
                <a:ext uri="{FF2B5EF4-FFF2-40B4-BE49-F238E27FC236}">
                  <a16:creationId xmlns:a16="http://schemas.microsoft.com/office/drawing/2014/main" id="{C6A92ABB-434C-AED1-9E89-FAAAB49CD598}"/>
                </a:ext>
              </a:extLst>
            </p:cNvPr>
            <p:cNvSpPr/>
            <p:nvPr/>
          </p:nvSpPr>
          <p:spPr>
            <a:xfrm>
              <a:off x="4724400" y="5002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50" name="Object150">
              <a:extLst>
                <a:ext uri="{FF2B5EF4-FFF2-40B4-BE49-F238E27FC236}">
                  <a16:creationId xmlns:a16="http://schemas.microsoft.com/office/drawing/2014/main" id="{B91C15A1-147C-E56B-0811-0D9DB9BB4066}"/>
                </a:ext>
              </a:extLst>
            </p:cNvPr>
            <p:cNvSpPr/>
            <p:nvPr/>
          </p:nvSpPr>
          <p:spPr>
            <a:xfrm>
              <a:off x="4910667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1" name="Object151">
              <a:extLst>
                <a:ext uri="{FF2B5EF4-FFF2-40B4-BE49-F238E27FC236}">
                  <a16:creationId xmlns:a16="http://schemas.microsoft.com/office/drawing/2014/main" id="{EC526493-E3C7-578A-D3D3-90133BB8502C}"/>
                </a:ext>
              </a:extLst>
            </p:cNvPr>
            <p:cNvSpPr/>
            <p:nvPr/>
          </p:nvSpPr>
          <p:spPr>
            <a:xfrm>
              <a:off x="50969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2" name="Object152">
              <a:extLst>
                <a:ext uri="{FF2B5EF4-FFF2-40B4-BE49-F238E27FC236}">
                  <a16:creationId xmlns:a16="http://schemas.microsoft.com/office/drawing/2014/main" id="{2C51994A-1528-76E0-3A6D-0F20C8F0EA9A}"/>
                </a:ext>
              </a:extLst>
            </p:cNvPr>
            <p:cNvSpPr/>
            <p:nvPr/>
          </p:nvSpPr>
          <p:spPr>
            <a:xfrm>
              <a:off x="52832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3" name="Object153">
              <a:extLst>
                <a:ext uri="{FF2B5EF4-FFF2-40B4-BE49-F238E27FC236}">
                  <a16:creationId xmlns:a16="http://schemas.microsoft.com/office/drawing/2014/main" id="{CCD943EA-18C6-3AC9-278D-9AB0D360D6C7}"/>
                </a:ext>
              </a:extLst>
            </p:cNvPr>
            <p:cNvSpPr/>
            <p:nvPr/>
          </p:nvSpPr>
          <p:spPr>
            <a:xfrm>
              <a:off x="4724400" y="5188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4" name="Object154">
              <a:extLst>
                <a:ext uri="{FF2B5EF4-FFF2-40B4-BE49-F238E27FC236}">
                  <a16:creationId xmlns:a16="http://schemas.microsoft.com/office/drawing/2014/main" id="{3C0D82CF-B6B3-6580-C481-73375EBF99D5}"/>
                </a:ext>
              </a:extLst>
            </p:cNvPr>
            <p:cNvSpPr/>
            <p:nvPr/>
          </p:nvSpPr>
          <p:spPr>
            <a:xfrm>
              <a:off x="3793067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55" name="Object155">
              <a:extLst>
                <a:ext uri="{FF2B5EF4-FFF2-40B4-BE49-F238E27FC236}">
                  <a16:creationId xmlns:a16="http://schemas.microsoft.com/office/drawing/2014/main" id="{4F7F45AE-FA46-2414-E165-3670F74244DD}"/>
                </a:ext>
              </a:extLst>
            </p:cNvPr>
            <p:cNvSpPr/>
            <p:nvPr/>
          </p:nvSpPr>
          <p:spPr>
            <a:xfrm>
              <a:off x="3793067" y="53746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56" name="Object156">
              <a:extLst>
                <a:ext uri="{FF2B5EF4-FFF2-40B4-BE49-F238E27FC236}">
                  <a16:creationId xmlns:a16="http://schemas.microsoft.com/office/drawing/2014/main" id="{B5960940-3193-364D-64D1-0103B6AB56ED}"/>
                </a:ext>
              </a:extLst>
            </p:cNvPr>
            <p:cNvSpPr/>
            <p:nvPr/>
          </p:nvSpPr>
          <p:spPr>
            <a:xfrm>
              <a:off x="3979333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7" name="Object157">
              <a:extLst>
                <a:ext uri="{FF2B5EF4-FFF2-40B4-BE49-F238E27FC236}">
                  <a16:creationId xmlns:a16="http://schemas.microsoft.com/office/drawing/2014/main" id="{DE5BFA35-7A8D-CCA0-9633-79496CA17483}"/>
                </a:ext>
              </a:extLst>
            </p:cNvPr>
            <p:cNvSpPr/>
            <p:nvPr/>
          </p:nvSpPr>
          <p:spPr>
            <a:xfrm>
              <a:off x="41656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8" name="Object158">
              <a:extLst>
                <a:ext uri="{FF2B5EF4-FFF2-40B4-BE49-F238E27FC236}">
                  <a16:creationId xmlns:a16="http://schemas.microsoft.com/office/drawing/2014/main" id="{0507F092-A0D5-91DE-A009-876E7B0425BC}"/>
                </a:ext>
              </a:extLst>
            </p:cNvPr>
            <p:cNvSpPr/>
            <p:nvPr/>
          </p:nvSpPr>
          <p:spPr>
            <a:xfrm>
              <a:off x="4351867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59" name="Object159">
              <a:extLst>
                <a:ext uri="{FF2B5EF4-FFF2-40B4-BE49-F238E27FC236}">
                  <a16:creationId xmlns:a16="http://schemas.microsoft.com/office/drawing/2014/main" id="{7F9C1C9A-E603-CF5C-52A0-AD77A6EADB19}"/>
                </a:ext>
              </a:extLst>
            </p:cNvPr>
            <p:cNvSpPr/>
            <p:nvPr/>
          </p:nvSpPr>
          <p:spPr>
            <a:xfrm>
              <a:off x="4538133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0" name="Object160">
              <a:extLst>
                <a:ext uri="{FF2B5EF4-FFF2-40B4-BE49-F238E27FC236}">
                  <a16:creationId xmlns:a16="http://schemas.microsoft.com/office/drawing/2014/main" id="{7B38A0E8-D3A2-E86D-336B-031F97293227}"/>
                </a:ext>
              </a:extLst>
            </p:cNvPr>
            <p:cNvSpPr/>
            <p:nvPr/>
          </p:nvSpPr>
          <p:spPr>
            <a:xfrm>
              <a:off x="47244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1" name="Object161">
              <a:extLst>
                <a:ext uri="{FF2B5EF4-FFF2-40B4-BE49-F238E27FC236}">
                  <a16:creationId xmlns:a16="http://schemas.microsoft.com/office/drawing/2014/main" id="{787C69B4-4775-EF03-389C-F8C7768B6F48}"/>
                </a:ext>
              </a:extLst>
            </p:cNvPr>
            <p:cNvSpPr/>
            <p:nvPr/>
          </p:nvSpPr>
          <p:spPr>
            <a:xfrm>
              <a:off x="4910667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2" name="Object162">
              <a:extLst>
                <a:ext uri="{FF2B5EF4-FFF2-40B4-BE49-F238E27FC236}">
                  <a16:creationId xmlns:a16="http://schemas.microsoft.com/office/drawing/2014/main" id="{B9255E09-5106-BD29-32E0-F23E501125DF}"/>
                </a:ext>
              </a:extLst>
            </p:cNvPr>
            <p:cNvSpPr/>
            <p:nvPr/>
          </p:nvSpPr>
          <p:spPr>
            <a:xfrm>
              <a:off x="5096933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3" name="Object163">
              <a:extLst>
                <a:ext uri="{FF2B5EF4-FFF2-40B4-BE49-F238E27FC236}">
                  <a16:creationId xmlns:a16="http://schemas.microsoft.com/office/drawing/2014/main" id="{43D0DD55-2733-F015-6657-2C8723D11BB0}"/>
                </a:ext>
              </a:extLst>
            </p:cNvPr>
            <p:cNvSpPr/>
            <p:nvPr/>
          </p:nvSpPr>
          <p:spPr>
            <a:xfrm>
              <a:off x="52832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4" name="Object164">
              <a:extLst>
                <a:ext uri="{FF2B5EF4-FFF2-40B4-BE49-F238E27FC236}">
                  <a16:creationId xmlns:a16="http://schemas.microsoft.com/office/drawing/2014/main" id="{6FA54FF0-944E-872F-316C-84D72D6EDC64}"/>
                </a:ext>
              </a:extLst>
            </p:cNvPr>
            <p:cNvSpPr/>
            <p:nvPr/>
          </p:nvSpPr>
          <p:spPr>
            <a:xfrm>
              <a:off x="58420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65" name="Object165">
              <a:extLst>
                <a:ext uri="{FF2B5EF4-FFF2-40B4-BE49-F238E27FC236}">
                  <a16:creationId xmlns:a16="http://schemas.microsoft.com/office/drawing/2014/main" id="{073336B5-4C87-8BA6-F2A6-B11ADE4D1B39}"/>
                </a:ext>
              </a:extLst>
            </p:cNvPr>
            <p:cNvSpPr/>
            <p:nvPr/>
          </p:nvSpPr>
          <p:spPr>
            <a:xfrm>
              <a:off x="5842000" y="53746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66" name="Object166">
              <a:extLst>
                <a:ext uri="{FF2B5EF4-FFF2-40B4-BE49-F238E27FC236}">
                  <a16:creationId xmlns:a16="http://schemas.microsoft.com/office/drawing/2014/main" id="{82A396E7-B124-ABCB-3E12-824FC7BADE68}"/>
                </a:ext>
              </a:extLst>
            </p:cNvPr>
            <p:cNvSpPr/>
            <p:nvPr/>
          </p:nvSpPr>
          <p:spPr>
            <a:xfrm>
              <a:off x="47244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67" name="Object167">
              <a:extLst>
                <a:ext uri="{FF2B5EF4-FFF2-40B4-BE49-F238E27FC236}">
                  <a16:creationId xmlns:a16="http://schemas.microsoft.com/office/drawing/2014/main" id="{F7A463F9-F512-AA4D-E1A3-BEEC4E1E1FA0}"/>
                </a:ext>
              </a:extLst>
            </p:cNvPr>
            <p:cNvSpPr/>
            <p:nvPr/>
          </p:nvSpPr>
          <p:spPr>
            <a:xfrm>
              <a:off x="56557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68" name="Object168">
              <a:extLst>
                <a:ext uri="{FF2B5EF4-FFF2-40B4-BE49-F238E27FC236}">
                  <a16:creationId xmlns:a16="http://schemas.microsoft.com/office/drawing/2014/main" id="{C16737D9-F971-7827-3985-A53372534D4F}"/>
                </a:ext>
              </a:extLst>
            </p:cNvPr>
            <p:cNvSpPr/>
            <p:nvPr/>
          </p:nvSpPr>
          <p:spPr>
            <a:xfrm>
              <a:off x="5655733" y="55609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69" name="Object169">
              <a:extLst>
                <a:ext uri="{FF2B5EF4-FFF2-40B4-BE49-F238E27FC236}">
                  <a16:creationId xmlns:a16="http://schemas.microsoft.com/office/drawing/2014/main" id="{E4225745-6203-E7CE-0940-86FA7E73231C}"/>
                </a:ext>
              </a:extLst>
            </p:cNvPr>
            <p:cNvSpPr/>
            <p:nvPr/>
          </p:nvSpPr>
          <p:spPr>
            <a:xfrm>
              <a:off x="58420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0" name="Object170">
              <a:extLst>
                <a:ext uri="{FF2B5EF4-FFF2-40B4-BE49-F238E27FC236}">
                  <a16:creationId xmlns:a16="http://schemas.microsoft.com/office/drawing/2014/main" id="{1A570C8A-5E2E-4E21-3571-8436F15FFBF5}"/>
                </a:ext>
              </a:extLst>
            </p:cNvPr>
            <p:cNvSpPr/>
            <p:nvPr/>
          </p:nvSpPr>
          <p:spPr>
            <a:xfrm>
              <a:off x="6028267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1" name="Object171">
              <a:extLst>
                <a:ext uri="{FF2B5EF4-FFF2-40B4-BE49-F238E27FC236}">
                  <a16:creationId xmlns:a16="http://schemas.microsoft.com/office/drawing/2014/main" id="{AEE12490-5F5E-C1E2-08BF-3A5762144357}"/>
                </a:ext>
              </a:extLst>
            </p:cNvPr>
            <p:cNvSpPr/>
            <p:nvPr/>
          </p:nvSpPr>
          <p:spPr>
            <a:xfrm>
              <a:off x="62145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2" name="Object172">
              <a:extLst>
                <a:ext uri="{FF2B5EF4-FFF2-40B4-BE49-F238E27FC236}">
                  <a16:creationId xmlns:a16="http://schemas.microsoft.com/office/drawing/2014/main" id="{59888F40-B4F6-EF41-A679-A6F2CF42AEAE}"/>
                </a:ext>
              </a:extLst>
            </p:cNvPr>
            <p:cNvSpPr/>
            <p:nvPr/>
          </p:nvSpPr>
          <p:spPr>
            <a:xfrm>
              <a:off x="64008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3" name="Object173">
              <a:extLst>
                <a:ext uri="{FF2B5EF4-FFF2-40B4-BE49-F238E27FC236}">
                  <a16:creationId xmlns:a16="http://schemas.microsoft.com/office/drawing/2014/main" id="{023432DA-B9FD-C03B-82D1-845618E3E33F}"/>
                </a:ext>
              </a:extLst>
            </p:cNvPr>
            <p:cNvSpPr/>
            <p:nvPr/>
          </p:nvSpPr>
          <p:spPr>
            <a:xfrm>
              <a:off x="4724400" y="5747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4" name="Object174">
              <a:extLst>
                <a:ext uri="{FF2B5EF4-FFF2-40B4-BE49-F238E27FC236}">
                  <a16:creationId xmlns:a16="http://schemas.microsoft.com/office/drawing/2014/main" id="{4B807BFE-599E-899B-7A6A-31DEC9E70C6C}"/>
                </a:ext>
              </a:extLst>
            </p:cNvPr>
            <p:cNvSpPr/>
            <p:nvPr/>
          </p:nvSpPr>
          <p:spPr>
            <a:xfrm>
              <a:off x="5842000" y="5747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5" name="Object175">
              <a:extLst>
                <a:ext uri="{FF2B5EF4-FFF2-40B4-BE49-F238E27FC236}">
                  <a16:creationId xmlns:a16="http://schemas.microsoft.com/office/drawing/2014/main" id="{DCACC1CF-72CC-4386-8043-13715CD48C1B}"/>
                </a:ext>
              </a:extLst>
            </p:cNvPr>
            <p:cNvSpPr/>
            <p:nvPr/>
          </p:nvSpPr>
          <p:spPr>
            <a:xfrm>
              <a:off x="4724400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6" name="Object176">
              <a:extLst>
                <a:ext uri="{FF2B5EF4-FFF2-40B4-BE49-F238E27FC236}">
                  <a16:creationId xmlns:a16="http://schemas.microsoft.com/office/drawing/2014/main" id="{9D8E12FD-BB50-B690-2246-39222CFECED4}"/>
                </a:ext>
              </a:extLst>
            </p:cNvPr>
            <p:cNvSpPr/>
            <p:nvPr/>
          </p:nvSpPr>
          <p:spPr>
            <a:xfrm>
              <a:off x="5283200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77" name="Object177">
              <a:extLst>
                <a:ext uri="{FF2B5EF4-FFF2-40B4-BE49-F238E27FC236}">
                  <a16:creationId xmlns:a16="http://schemas.microsoft.com/office/drawing/2014/main" id="{347B43D2-0C9C-83FF-4F2A-9313021E8370}"/>
                </a:ext>
              </a:extLst>
            </p:cNvPr>
            <p:cNvSpPr/>
            <p:nvPr/>
          </p:nvSpPr>
          <p:spPr>
            <a:xfrm>
              <a:off x="5283200" y="59334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78" name="Object178">
              <a:extLst>
                <a:ext uri="{FF2B5EF4-FFF2-40B4-BE49-F238E27FC236}">
                  <a16:creationId xmlns:a16="http://schemas.microsoft.com/office/drawing/2014/main" id="{DAFB5CAC-4757-976E-D29E-EDF906C75380}"/>
                </a:ext>
              </a:extLst>
            </p:cNvPr>
            <p:cNvSpPr/>
            <p:nvPr/>
          </p:nvSpPr>
          <p:spPr>
            <a:xfrm>
              <a:off x="5842000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79" name="Object179">
              <a:extLst>
                <a:ext uri="{FF2B5EF4-FFF2-40B4-BE49-F238E27FC236}">
                  <a16:creationId xmlns:a16="http://schemas.microsoft.com/office/drawing/2014/main" id="{D8B91728-1799-4E98-65BC-74A219C12D28}"/>
                </a:ext>
              </a:extLst>
            </p:cNvPr>
            <p:cNvSpPr/>
            <p:nvPr/>
          </p:nvSpPr>
          <p:spPr>
            <a:xfrm>
              <a:off x="4538133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900" dirty="0"/>
            </a:p>
          </p:txBody>
        </p:sp>
        <p:sp>
          <p:nvSpPr>
            <p:cNvPr id="380" name="Object180">
              <a:extLst>
                <a:ext uri="{FF2B5EF4-FFF2-40B4-BE49-F238E27FC236}">
                  <a16:creationId xmlns:a16="http://schemas.microsoft.com/office/drawing/2014/main" id="{2E01D735-3735-7EED-1A90-C99DEC82000F}"/>
                </a:ext>
              </a:extLst>
            </p:cNvPr>
            <p:cNvSpPr/>
            <p:nvPr/>
          </p:nvSpPr>
          <p:spPr>
            <a:xfrm>
              <a:off x="4538133" y="61197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600" dirty="0"/>
            </a:p>
          </p:txBody>
        </p:sp>
        <p:sp>
          <p:nvSpPr>
            <p:cNvPr id="381" name="Object181">
              <a:extLst>
                <a:ext uri="{FF2B5EF4-FFF2-40B4-BE49-F238E27FC236}">
                  <a16:creationId xmlns:a16="http://schemas.microsoft.com/office/drawing/2014/main" id="{85A14F2C-9156-B372-9433-9B2E60815948}"/>
                </a:ext>
              </a:extLst>
            </p:cNvPr>
            <p:cNvSpPr/>
            <p:nvPr/>
          </p:nvSpPr>
          <p:spPr>
            <a:xfrm>
              <a:off x="4724400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2" name="Object182">
              <a:extLst>
                <a:ext uri="{FF2B5EF4-FFF2-40B4-BE49-F238E27FC236}">
                  <a16:creationId xmlns:a16="http://schemas.microsoft.com/office/drawing/2014/main" id="{D3F73105-208F-7FE2-64F0-DAFD3CFA370C}"/>
                </a:ext>
              </a:extLst>
            </p:cNvPr>
            <p:cNvSpPr/>
            <p:nvPr/>
          </p:nvSpPr>
          <p:spPr>
            <a:xfrm>
              <a:off x="4910667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3" name="Object183">
              <a:extLst>
                <a:ext uri="{FF2B5EF4-FFF2-40B4-BE49-F238E27FC236}">
                  <a16:creationId xmlns:a16="http://schemas.microsoft.com/office/drawing/2014/main" id="{AB16659D-B00D-12AF-0D9B-327DF1EFEFF9}"/>
                </a:ext>
              </a:extLst>
            </p:cNvPr>
            <p:cNvSpPr/>
            <p:nvPr/>
          </p:nvSpPr>
          <p:spPr>
            <a:xfrm>
              <a:off x="5096933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4" name="Object184">
              <a:extLst>
                <a:ext uri="{FF2B5EF4-FFF2-40B4-BE49-F238E27FC236}">
                  <a16:creationId xmlns:a16="http://schemas.microsoft.com/office/drawing/2014/main" id="{6629929F-9E30-A03D-91CB-D18C572AAB64}"/>
                </a:ext>
              </a:extLst>
            </p:cNvPr>
            <p:cNvSpPr/>
            <p:nvPr/>
          </p:nvSpPr>
          <p:spPr>
            <a:xfrm>
              <a:off x="5283200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5" name="Object185">
              <a:extLst>
                <a:ext uri="{FF2B5EF4-FFF2-40B4-BE49-F238E27FC236}">
                  <a16:creationId xmlns:a16="http://schemas.microsoft.com/office/drawing/2014/main" id="{0459A842-E6F2-7F34-133C-172782D838C2}"/>
                </a:ext>
              </a:extLst>
            </p:cNvPr>
            <p:cNvSpPr/>
            <p:nvPr/>
          </p:nvSpPr>
          <p:spPr>
            <a:xfrm>
              <a:off x="5469467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6" name="Object186">
              <a:extLst>
                <a:ext uri="{FF2B5EF4-FFF2-40B4-BE49-F238E27FC236}">
                  <a16:creationId xmlns:a16="http://schemas.microsoft.com/office/drawing/2014/main" id="{3B2D537B-BE23-F9E9-41B3-0962CDE9569F}"/>
                </a:ext>
              </a:extLst>
            </p:cNvPr>
            <p:cNvSpPr/>
            <p:nvPr/>
          </p:nvSpPr>
          <p:spPr>
            <a:xfrm>
              <a:off x="5655733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7" name="Object187">
              <a:extLst>
                <a:ext uri="{FF2B5EF4-FFF2-40B4-BE49-F238E27FC236}">
                  <a16:creationId xmlns:a16="http://schemas.microsoft.com/office/drawing/2014/main" id="{8035528F-B552-30DB-3800-C4A1301B35CC}"/>
                </a:ext>
              </a:extLst>
            </p:cNvPr>
            <p:cNvSpPr/>
            <p:nvPr/>
          </p:nvSpPr>
          <p:spPr>
            <a:xfrm>
              <a:off x="5842000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388" name="Object188">
              <a:extLst>
                <a:ext uri="{FF2B5EF4-FFF2-40B4-BE49-F238E27FC236}">
                  <a16:creationId xmlns:a16="http://schemas.microsoft.com/office/drawing/2014/main" id="{BE46E474-A2FE-DFBC-58ED-59E74DB6E5ED}"/>
                </a:ext>
              </a:extLst>
            </p:cNvPr>
            <p:cNvSpPr/>
            <p:nvPr/>
          </p:nvSpPr>
          <p:spPr>
            <a:xfrm>
              <a:off x="5283200" y="6305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9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76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Valentine's Day Fill-In Puzzle</dc:title>
  <dc:subject>PptxGenJS Presentation</dc:subject>
  <dc:creator>PptxGenJS</dc:creator>
  <cp:lastModifiedBy>Sarah Carter</cp:lastModifiedBy>
  <cp:revision>2</cp:revision>
  <cp:lastPrinted>2025-02-06T15:09:04Z</cp:lastPrinted>
  <dcterms:created xsi:type="dcterms:W3CDTF">2025-02-06T14:58:12Z</dcterms:created>
  <dcterms:modified xsi:type="dcterms:W3CDTF">2025-02-06T20:05:36Z</dcterms:modified>
</cp:coreProperties>
</file>