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E1DBBC-15E1-48BF-8EC0-C0CB7ACED9C7}" v="1" dt="2025-02-11T02:02:27.0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7E1DBBC-15E1-48BF-8EC0-C0CB7ACED9C7}"/>
    <pc:docChg chg="undo custSel delSld modSld">
      <pc:chgData name="Sarah Carter" userId="4b4e2a7e9c42e1b2" providerId="LiveId" clId="{B7E1DBBC-15E1-48BF-8EC0-C0CB7ACED9C7}" dt="2025-02-11T02:58:57.621" v="7" actId="9405"/>
      <pc:docMkLst>
        <pc:docMk/>
      </pc:docMkLst>
      <pc:sldChg chg="addSp delSp modSp mod">
        <pc:chgData name="Sarah Carter" userId="4b4e2a7e9c42e1b2" providerId="LiveId" clId="{B7E1DBBC-15E1-48BF-8EC0-C0CB7ACED9C7}" dt="2025-02-11T02:58:57.621" v="7" actId="9405"/>
        <pc:sldMkLst>
          <pc:docMk/>
          <pc:sldMk cId="3727264860" sldId="256"/>
        </pc:sldMkLst>
        <pc:picChg chg="del">
          <ac:chgData name="Sarah Carter" userId="4b4e2a7e9c42e1b2" providerId="LiveId" clId="{B7E1DBBC-15E1-48BF-8EC0-C0CB7ACED9C7}" dt="2025-02-11T02:02:20.079" v="1" actId="478"/>
          <ac:picMkLst>
            <pc:docMk/>
            <pc:sldMk cId="3727264860" sldId="256"/>
            <ac:picMk id="3" creationId="{E432264B-0A1F-3CDB-DC46-12261733D205}"/>
          </ac:picMkLst>
        </pc:picChg>
        <pc:picChg chg="add mod">
          <ac:chgData name="Sarah Carter" userId="4b4e2a7e9c42e1b2" providerId="LiveId" clId="{B7E1DBBC-15E1-48BF-8EC0-C0CB7ACED9C7}" dt="2025-02-11T02:02:34.057" v="4" actId="1076"/>
          <ac:picMkLst>
            <pc:docMk/>
            <pc:sldMk cId="3727264860" sldId="256"/>
            <ac:picMk id="5" creationId="{63497991-F42A-1DA5-C861-4E5B056B5B14}"/>
          </ac:picMkLst>
        </pc:picChg>
        <pc:inkChg chg="add del">
          <ac:chgData name="Sarah Carter" userId="4b4e2a7e9c42e1b2" providerId="LiveId" clId="{B7E1DBBC-15E1-48BF-8EC0-C0CB7ACED9C7}" dt="2025-02-11T02:58:35.609" v="6" actId="9405"/>
          <ac:inkMkLst>
            <pc:docMk/>
            <pc:sldMk cId="3727264860" sldId="256"/>
            <ac:inkMk id="11" creationId="{DBC88165-88EF-2655-1BA6-82006E005557}"/>
          </ac:inkMkLst>
        </pc:inkChg>
        <pc:inkChg chg="add">
          <ac:chgData name="Sarah Carter" userId="4b4e2a7e9c42e1b2" providerId="LiveId" clId="{B7E1DBBC-15E1-48BF-8EC0-C0CB7ACED9C7}" dt="2025-02-11T02:58:57.621" v="7" actId="9405"/>
          <ac:inkMkLst>
            <pc:docMk/>
            <pc:sldMk cId="3727264860" sldId="256"/>
            <ac:inkMk id="12" creationId="{1F111AFE-E5F5-27BA-6318-F8B578044DEB}"/>
          </ac:inkMkLst>
        </pc:inkChg>
      </pc:sldChg>
      <pc:sldChg chg="del">
        <pc:chgData name="Sarah Carter" userId="4b4e2a7e9c42e1b2" providerId="LiveId" clId="{B7E1DBBC-15E1-48BF-8EC0-C0CB7ACED9C7}" dt="2025-02-10T17:45:10.575" v="0" actId="2696"/>
        <pc:sldMkLst>
          <pc:docMk/>
          <pc:sldMk cId="74842165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ustomXml" Target="../ink/ink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596900" y="455861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Valentine’s Day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1941444" y="1058991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NONOGRAM PUZZLE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63497991-F42A-1DA5-C861-4E5B056B5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4507" y="2338118"/>
            <a:ext cx="6843385" cy="538216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2544501" y="4439050"/>
              <a:ext cx="360" cy="36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2553501" y="443005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637</TotalTime>
  <Words>14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cp:lastPrinted>2025-02-11T02:02:44Z</cp:lastPrinted>
  <dcterms:created xsi:type="dcterms:W3CDTF">2025-01-28T14:01:50Z</dcterms:created>
  <dcterms:modified xsi:type="dcterms:W3CDTF">2025-02-11T02:59:02Z</dcterms:modified>
</cp:coreProperties>
</file>