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78CE8-C075-4ED8-B334-C3B8339AA19B}" v="423" dt="2025-01-11T03:37:33.5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1284" y="5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EF6434-A73E-B7D6-B17A-100A11562A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376599"/>
            <a:ext cx="6098645" cy="553243"/>
          </a:xfrm>
        </p:spPr>
        <p:txBody>
          <a:bodyPr/>
          <a:lstStyle>
            <a:lvl5pPr marL="900860" indent="0">
              <a:buNone/>
              <a:defRPr/>
            </a:lvl5pPr>
          </a:lstStyle>
          <a:p>
            <a:pPr lvl="4"/>
            <a:r>
              <a:rPr lang="en-US" dirty="0"/>
              <a:t>TITLE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E15AF9D-6373-6184-26AD-21740F47E27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10454865"/>
              </p:ext>
            </p:extLst>
          </p:nvPr>
        </p:nvGraphicFramePr>
        <p:xfrm>
          <a:off x="542366" y="1862479"/>
          <a:ext cx="5029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38797665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096671778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353363712"/>
                    </a:ext>
                  </a:extLst>
                </a:gridCol>
              </a:tblGrid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858522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508580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7516"/>
                  </a:ext>
                </a:extLst>
              </a:tr>
            </a:tbl>
          </a:graphicData>
        </a:graphic>
      </p:graphicFrame>
      <p:sp>
        <p:nvSpPr>
          <p:cNvPr id="10" name="TextBox 21 M">
            <a:extLst>
              <a:ext uri="{FF2B5EF4-FFF2-40B4-BE49-F238E27FC236}">
                <a16:creationId xmlns:a16="http://schemas.microsoft.com/office/drawing/2014/main" id="{A8C00044-5F31-DCE4-0AA9-3FA6ACB2D7C5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383340" y="7178690"/>
            <a:ext cx="7231529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C2F8F58-F478-8032-77E9-31AA0887725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09480579"/>
              </p:ext>
            </p:extLst>
          </p:nvPr>
        </p:nvGraphicFramePr>
        <p:xfrm>
          <a:off x="6712396" y="541816"/>
          <a:ext cx="2743200" cy="6853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41855454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43506742"/>
                    </a:ext>
                  </a:extLst>
                </a:gridCol>
              </a:tblGrid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1891301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3738856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020198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4606773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781997"/>
                  </a:ext>
                </a:extLst>
              </a:tr>
            </a:tbl>
          </a:graphicData>
        </a:graphic>
      </p:graphicFrame>
      <p:pic>
        <p:nvPicPr>
          <p:cNvPr id="14" name="Picture 1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0F6269-B744-8241-72E3-4227797F0B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374" y="7178690"/>
            <a:ext cx="1639150" cy="22796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409580-BA42-3407-48C0-6A8558F85843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8651" y="0"/>
            <a:ext cx="1" cy="7792278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92B993A5-7F5C-4ED0-C623-6DA7332A79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11942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Picture Placeholder 27">
            <a:extLst>
              <a:ext uri="{FF2B5EF4-FFF2-40B4-BE49-F238E27FC236}">
                <a16:creationId xmlns:a16="http://schemas.microsoft.com/office/drawing/2014/main" id="{BF8A1E4A-6580-17AC-E8EB-6175156ED6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8860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0" name="Picture Placeholder 27">
            <a:extLst>
              <a:ext uri="{FF2B5EF4-FFF2-40B4-BE49-F238E27FC236}">
                <a16:creationId xmlns:a16="http://schemas.microsoft.com/office/drawing/2014/main" id="{E95D84B9-E669-4E10-A685-6F2F1C1030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11942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27">
            <a:extLst>
              <a:ext uri="{FF2B5EF4-FFF2-40B4-BE49-F238E27FC236}">
                <a16:creationId xmlns:a16="http://schemas.microsoft.com/office/drawing/2014/main" id="{B121E4A5-6324-577A-2A0D-BFB19B4D8C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8860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2" name="Picture Placeholder 27">
            <a:extLst>
              <a:ext uri="{FF2B5EF4-FFF2-40B4-BE49-F238E27FC236}">
                <a16:creationId xmlns:a16="http://schemas.microsoft.com/office/drawing/2014/main" id="{65D55872-5EEE-8B0E-AF36-2EF3F15204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11942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3" name="Picture Placeholder 27">
            <a:extLst>
              <a:ext uri="{FF2B5EF4-FFF2-40B4-BE49-F238E27FC236}">
                <a16:creationId xmlns:a16="http://schemas.microsoft.com/office/drawing/2014/main" id="{0A7B7075-22EA-0335-D6EC-D62DA812E0D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38860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4" name="Picture Placeholder 27">
            <a:extLst>
              <a:ext uri="{FF2B5EF4-FFF2-40B4-BE49-F238E27FC236}">
                <a16:creationId xmlns:a16="http://schemas.microsoft.com/office/drawing/2014/main" id="{C0173D40-9FAF-7DA7-CE55-0E8FB3B7049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11942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5" name="Picture Placeholder 27">
            <a:extLst>
              <a:ext uri="{FF2B5EF4-FFF2-40B4-BE49-F238E27FC236}">
                <a16:creationId xmlns:a16="http://schemas.microsoft.com/office/drawing/2014/main" id="{B83EA924-6F5E-9E89-C877-603CD9D17AC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38860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Picture Placeholder 27">
            <a:extLst>
              <a:ext uri="{FF2B5EF4-FFF2-40B4-BE49-F238E27FC236}">
                <a16:creationId xmlns:a16="http://schemas.microsoft.com/office/drawing/2014/main" id="{22B87430-CF15-AD2F-D49F-A2B1BDF2B3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711942" y="607688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27">
            <a:extLst>
              <a:ext uri="{FF2B5EF4-FFF2-40B4-BE49-F238E27FC236}">
                <a16:creationId xmlns:a16="http://schemas.microsoft.com/office/drawing/2014/main" id="{56FDF18B-45AF-BF2B-5C98-3D9D96648F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38860" y="6076888"/>
            <a:ext cx="1316736" cy="1320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43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1AF38C-CCD7-994F-FB9F-23C6458BE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6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61A23-2959-A8C6-8FE3-6FB85A5E8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DC001-6B25-51DE-1490-33D0CD99A3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8C3B4A-4A2E-4E39-B190-A66A8FF99C55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A6F57-FE8F-57A2-F988-503CB9966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6" y="7203865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DBD3D-3AE0-73C6-458D-6BC04613D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18D28C-C2BD-4D81-BC47-32315EB5B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3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203">
            <a:extLst>
              <a:ext uri="{FF2B5EF4-FFF2-40B4-BE49-F238E27FC236}">
                <a16:creationId xmlns:a16="http://schemas.microsoft.com/office/drawing/2014/main" id="{4087BF04-85A5-0BF1-1EC0-9DACD65708F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892" r="-12892"/>
          <a:stretch/>
        </p:blipFill>
        <p:spPr>
          <a:xfrm>
            <a:off x="6786893" y="609512"/>
            <a:ext cx="1204614" cy="1208332"/>
          </a:xfrm>
        </p:spPr>
      </p:pic>
      <p:pic>
        <p:nvPicPr>
          <p:cNvPr id="14" name="Picture Placeholder 205">
            <a:extLst>
              <a:ext uri="{FF2B5EF4-FFF2-40B4-BE49-F238E27FC236}">
                <a16:creationId xmlns:a16="http://schemas.microsoft.com/office/drawing/2014/main" id="{E13517B8-DC59-1824-95D6-5CDD1345746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32" r="-3132"/>
          <a:stretch/>
        </p:blipFill>
        <p:spPr>
          <a:xfrm>
            <a:off x="8213811" y="609512"/>
            <a:ext cx="1204614" cy="1208332"/>
          </a:xfrm>
        </p:spPr>
      </p:pic>
      <p:pic>
        <p:nvPicPr>
          <p:cNvPr id="15" name="Picture Placeholder 207">
            <a:extLst>
              <a:ext uri="{FF2B5EF4-FFF2-40B4-BE49-F238E27FC236}">
                <a16:creationId xmlns:a16="http://schemas.microsoft.com/office/drawing/2014/main" id="{3E16BC1C-F312-7DDB-A01F-54D95222C1B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892" r="-12892"/>
          <a:stretch/>
        </p:blipFill>
        <p:spPr>
          <a:xfrm>
            <a:off x="6786893" y="1997331"/>
            <a:ext cx="1204614" cy="1208332"/>
          </a:xfrm>
        </p:spPr>
      </p:pic>
      <p:pic>
        <p:nvPicPr>
          <p:cNvPr id="16" name="Picture Placeholder 209">
            <a:extLst>
              <a:ext uri="{FF2B5EF4-FFF2-40B4-BE49-F238E27FC236}">
                <a16:creationId xmlns:a16="http://schemas.microsoft.com/office/drawing/2014/main" id="{BA74FEBD-5CC8-6333-50D0-DC9DFCCEE56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32" r="-3132"/>
          <a:stretch/>
        </p:blipFill>
        <p:spPr>
          <a:xfrm>
            <a:off x="8213811" y="1997331"/>
            <a:ext cx="1204614" cy="1208332"/>
          </a:xfrm>
        </p:spPr>
      </p:pic>
      <p:pic>
        <p:nvPicPr>
          <p:cNvPr id="17" name="Picture Placeholder 211">
            <a:extLst>
              <a:ext uri="{FF2B5EF4-FFF2-40B4-BE49-F238E27FC236}">
                <a16:creationId xmlns:a16="http://schemas.microsoft.com/office/drawing/2014/main" id="{AF44083E-220B-596E-538C-ED495EE76EC4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892" r="-12892"/>
          <a:stretch/>
        </p:blipFill>
        <p:spPr>
          <a:xfrm>
            <a:off x="6786893" y="3362665"/>
            <a:ext cx="1204614" cy="1208332"/>
          </a:xfrm>
        </p:spPr>
      </p:pic>
      <p:pic>
        <p:nvPicPr>
          <p:cNvPr id="18" name="Picture Placeholder 213">
            <a:extLst>
              <a:ext uri="{FF2B5EF4-FFF2-40B4-BE49-F238E27FC236}">
                <a16:creationId xmlns:a16="http://schemas.microsoft.com/office/drawing/2014/main" id="{B8A96C57-F7BB-A942-2677-2C3A661BDC52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32" r="-3132"/>
          <a:stretch/>
        </p:blipFill>
        <p:spPr>
          <a:xfrm>
            <a:off x="8213811" y="3362665"/>
            <a:ext cx="1204614" cy="1208332"/>
          </a:xfrm>
        </p:spPr>
      </p:pic>
      <p:pic>
        <p:nvPicPr>
          <p:cNvPr id="19" name="Picture Placeholder 215">
            <a:extLst>
              <a:ext uri="{FF2B5EF4-FFF2-40B4-BE49-F238E27FC236}">
                <a16:creationId xmlns:a16="http://schemas.microsoft.com/office/drawing/2014/main" id="{00907471-71AD-FAA6-1FF0-F444218C5C8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892" r="-12892"/>
          <a:stretch/>
        </p:blipFill>
        <p:spPr>
          <a:xfrm>
            <a:off x="6786893" y="4752920"/>
            <a:ext cx="1204614" cy="1208332"/>
          </a:xfrm>
        </p:spPr>
      </p:pic>
      <p:pic>
        <p:nvPicPr>
          <p:cNvPr id="20" name="Picture Placeholder 217">
            <a:extLst>
              <a:ext uri="{FF2B5EF4-FFF2-40B4-BE49-F238E27FC236}">
                <a16:creationId xmlns:a16="http://schemas.microsoft.com/office/drawing/2014/main" id="{006986F0-B04F-7A2D-5187-434FC88763F5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32" r="-3132"/>
          <a:stretch/>
        </p:blipFill>
        <p:spPr>
          <a:xfrm>
            <a:off x="8213811" y="4752920"/>
            <a:ext cx="1204614" cy="1208332"/>
          </a:xfrm>
        </p:spPr>
      </p:pic>
      <p:pic>
        <p:nvPicPr>
          <p:cNvPr id="21" name="Picture Placeholder 219">
            <a:extLst>
              <a:ext uri="{FF2B5EF4-FFF2-40B4-BE49-F238E27FC236}">
                <a16:creationId xmlns:a16="http://schemas.microsoft.com/office/drawing/2014/main" id="{6D57B9DD-0B11-28F6-9DCB-F7A4AE6D0AB9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892" r="-12892"/>
          <a:stretch/>
        </p:blipFill>
        <p:spPr>
          <a:xfrm>
            <a:off x="6786893" y="6145062"/>
            <a:ext cx="1204614" cy="1208332"/>
          </a:xfrm>
        </p:spPr>
      </p:pic>
      <p:pic>
        <p:nvPicPr>
          <p:cNvPr id="22" name="Picture Placeholder 221">
            <a:extLst>
              <a:ext uri="{FF2B5EF4-FFF2-40B4-BE49-F238E27FC236}">
                <a16:creationId xmlns:a16="http://schemas.microsoft.com/office/drawing/2014/main" id="{3BF03B6A-D1C8-B2FE-F656-C7ACFDD860BF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32" r="-3132"/>
          <a:stretch/>
        </p:blipFill>
        <p:spPr>
          <a:xfrm>
            <a:off x="8213811" y="6145062"/>
            <a:ext cx="1204614" cy="1208332"/>
          </a:xfrm>
        </p:spPr>
      </p:pic>
      <p:sp>
        <p:nvSpPr>
          <p:cNvPr id="23" name="Text Placeholder 1">
            <a:extLst>
              <a:ext uri="{FF2B5EF4-FFF2-40B4-BE49-F238E27FC236}">
                <a16:creationId xmlns:a16="http://schemas.microsoft.com/office/drawing/2014/main" id="{1D5F983F-07E8-9660-2245-7D486A084A28}"/>
              </a:ext>
            </a:extLst>
          </p:cNvPr>
          <p:cNvSpPr txBox="1">
            <a:spLocks/>
          </p:cNvSpPr>
          <p:nvPr/>
        </p:nvSpPr>
        <p:spPr>
          <a:xfrm>
            <a:off x="0" y="541338"/>
            <a:ext cx="6098645" cy="675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12608" indent="-112608" algn="l" defTabSz="450430" rtl="0" eaLnBrk="1" latinLnBrk="0" hangingPunct="1">
              <a:lnSpc>
                <a:spcPct val="90000"/>
              </a:lnSpc>
              <a:spcBef>
                <a:spcPts val="493"/>
              </a:spcBef>
              <a:buFont typeface="Arial" panose="020B0604020202020204" pitchFamily="34" charset="0"/>
              <a:buChar char="•"/>
              <a:defRPr sz="13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782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11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303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9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825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860" indent="0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None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3868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6389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8911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1432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800" b="1" dirty="0">
                <a:latin typeface="Century Gothic" panose="020B0502020202020204" pitchFamily="34" charset="0"/>
              </a:rPr>
              <a:t>VALENTINE’S DAY TIC-TAC-TOE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272C9C4-8E92-BE52-E9A4-3AEDB6113A30}"/>
              </a:ext>
            </a:extLst>
          </p:cNvPr>
          <p:cNvSpPr txBox="1"/>
          <p:nvPr/>
        </p:nvSpPr>
        <p:spPr>
          <a:xfrm>
            <a:off x="498489" y="965180"/>
            <a:ext cx="5386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entury Gothic" panose="020B0502020202020204" pitchFamily="34" charset="0"/>
              </a:rPr>
              <a:t>Be the first player to get three in a row (horizontally, vertically, or diagonally).  </a:t>
            </a:r>
          </a:p>
        </p:txBody>
      </p:sp>
    </p:spTree>
    <p:extLst>
      <p:ext uri="{BB962C8B-B14F-4D97-AF65-F5344CB8AC3E}">
        <p14:creationId xmlns:p14="http://schemas.microsoft.com/office/powerpoint/2010/main" val="28202424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21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8</cp:revision>
  <dcterms:created xsi:type="dcterms:W3CDTF">2025-01-10T23:36:58Z</dcterms:created>
  <dcterms:modified xsi:type="dcterms:W3CDTF">2025-01-11T03:38:04Z</dcterms:modified>
</cp:coreProperties>
</file>