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8991600" cy="67056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>
        <p:scale>
          <a:sx n="120" d="100"/>
          <a:sy n="120" d="100"/>
        </p:scale>
        <p:origin x="1176" y="-263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481BF90C-2970-49FA-A48D-429F29680D98}"/>
    <pc:docChg chg="delSld">
      <pc:chgData name="Sarah Carter" userId="4b4e2a7e9c42e1b2" providerId="LiveId" clId="{481BF90C-2970-49FA-A48D-429F29680D98}" dt="2024-11-04T17:55:51.321" v="0" actId="2696"/>
      <pc:docMkLst>
        <pc:docMk/>
      </pc:docMkLst>
      <pc:sldChg chg="del">
        <pc:chgData name="Sarah Carter" userId="4b4e2a7e9c42e1b2" providerId="LiveId" clId="{481BF90C-2970-49FA-A48D-429F29680D98}" dt="2024-11-04T17:55:51.321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885804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 lIns="80495" tIns="40247" rIns="80495" bIns="40247"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 lIns="80495" tIns="40247" rIns="80495" bIns="40247"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1"/>
          <p:cNvSpPr/>
          <p:nvPr/>
        </p:nvSpPr>
        <p:spPr>
          <a:xfrm>
            <a:off x="274320" y="274320"/>
            <a:ext cx="7223760" cy="91440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grpSp>
        <p:nvGrpSpPr>
          <p:cNvPr id="208" name="Group"/>
          <p:cNvGrpSpPr/>
          <p:nvPr/>
        </p:nvGrpSpPr>
        <p:grpSpPr>
          <a:xfrm>
            <a:off x="274320" y="1452403"/>
            <a:ext cx="7223760" cy="5029200"/>
            <a:chOff x="274320" y="1463040"/>
            <a:chExt cx="7223760" cy="5029200"/>
          </a:xfrm>
        </p:grpSpPr>
        <p:sp>
          <p:nvSpPr>
            <p:cNvPr id="209" name="Object1"/>
            <p:cNvSpPr/>
            <p:nvPr/>
          </p:nvSpPr>
          <p:spPr>
            <a:xfrm>
              <a:off x="274320" y="1463040"/>
              <a:ext cx="7223760" cy="5029200"/>
            </a:xfrm>
            <a:prstGeom prst="rect">
              <a:avLst/>
            </a:prstGeom>
            <a:noFill/>
            <a:ln/>
          </p:spPr>
          <p:txBody>
            <a:bodyPr/>
            <a:lstStyle/>
            <a:p>
              <a:endParaRPr lang="en-US"/>
            </a:p>
          </p:txBody>
        </p:sp>
        <p:sp>
          <p:nvSpPr>
            <p:cNvPr id="3" name="Object2"/>
            <p:cNvSpPr/>
            <p:nvPr/>
          </p:nvSpPr>
          <p:spPr>
            <a:xfrm>
              <a:off x="2136913" y="146304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0" name="Object3"/>
            <p:cNvSpPr/>
            <p:nvPr/>
          </p:nvSpPr>
          <p:spPr>
            <a:xfrm>
              <a:off x="2136913" y="1463040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11" name="Object4"/>
            <p:cNvSpPr/>
            <p:nvPr/>
          </p:nvSpPr>
          <p:spPr>
            <a:xfrm>
              <a:off x="2355574" y="146304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2" name="Object5"/>
            <p:cNvSpPr/>
            <p:nvPr/>
          </p:nvSpPr>
          <p:spPr>
            <a:xfrm>
              <a:off x="2355574" y="1463040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13" name="Object6"/>
            <p:cNvSpPr/>
            <p:nvPr/>
          </p:nvSpPr>
          <p:spPr>
            <a:xfrm>
              <a:off x="2574235" y="146304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" name="Object7"/>
            <p:cNvSpPr/>
            <p:nvPr/>
          </p:nvSpPr>
          <p:spPr>
            <a:xfrm>
              <a:off x="2792896" y="146304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" name="Object8"/>
            <p:cNvSpPr/>
            <p:nvPr/>
          </p:nvSpPr>
          <p:spPr>
            <a:xfrm>
              <a:off x="1699591" y="168170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" name="Object9"/>
            <p:cNvSpPr/>
            <p:nvPr/>
          </p:nvSpPr>
          <p:spPr>
            <a:xfrm>
              <a:off x="1699591" y="1681701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1" name="Object10"/>
            <p:cNvSpPr/>
            <p:nvPr/>
          </p:nvSpPr>
          <p:spPr>
            <a:xfrm>
              <a:off x="2355574" y="168170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" name="Object11"/>
            <p:cNvSpPr/>
            <p:nvPr/>
          </p:nvSpPr>
          <p:spPr>
            <a:xfrm>
              <a:off x="1043609" y="190036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" name="Object12"/>
            <p:cNvSpPr/>
            <p:nvPr/>
          </p:nvSpPr>
          <p:spPr>
            <a:xfrm>
              <a:off x="1043609" y="1900362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4" name="Object13"/>
            <p:cNvSpPr/>
            <p:nvPr/>
          </p:nvSpPr>
          <p:spPr>
            <a:xfrm>
              <a:off x="1262270" y="190036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" name="Object14"/>
            <p:cNvSpPr/>
            <p:nvPr/>
          </p:nvSpPr>
          <p:spPr>
            <a:xfrm>
              <a:off x="1480930" y="190036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" name="Object15"/>
            <p:cNvSpPr/>
            <p:nvPr/>
          </p:nvSpPr>
          <p:spPr>
            <a:xfrm>
              <a:off x="1699591" y="190036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" name="Object16"/>
            <p:cNvSpPr/>
            <p:nvPr/>
          </p:nvSpPr>
          <p:spPr>
            <a:xfrm>
              <a:off x="1918252" y="190036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" name="Object17"/>
            <p:cNvSpPr/>
            <p:nvPr/>
          </p:nvSpPr>
          <p:spPr>
            <a:xfrm>
              <a:off x="2136913" y="190036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" name="Object18"/>
            <p:cNvSpPr/>
            <p:nvPr/>
          </p:nvSpPr>
          <p:spPr>
            <a:xfrm>
              <a:off x="2355574" y="190036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" name="Object19"/>
            <p:cNvSpPr/>
            <p:nvPr/>
          </p:nvSpPr>
          <p:spPr>
            <a:xfrm>
              <a:off x="1699591" y="211902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" name="Object20"/>
            <p:cNvSpPr/>
            <p:nvPr/>
          </p:nvSpPr>
          <p:spPr>
            <a:xfrm>
              <a:off x="2355574" y="211902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" name="Object21"/>
            <p:cNvSpPr/>
            <p:nvPr/>
          </p:nvSpPr>
          <p:spPr>
            <a:xfrm>
              <a:off x="4979504" y="211902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3" name="Object22"/>
            <p:cNvSpPr/>
            <p:nvPr/>
          </p:nvSpPr>
          <p:spPr>
            <a:xfrm>
              <a:off x="4979504" y="2119023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4" name="Object23"/>
            <p:cNvSpPr/>
            <p:nvPr/>
          </p:nvSpPr>
          <p:spPr>
            <a:xfrm>
              <a:off x="824948" y="233768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6" name="Object25"/>
            <p:cNvSpPr/>
            <p:nvPr/>
          </p:nvSpPr>
          <p:spPr>
            <a:xfrm>
              <a:off x="1699591" y="233768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7" name="Object26"/>
            <p:cNvSpPr/>
            <p:nvPr/>
          </p:nvSpPr>
          <p:spPr>
            <a:xfrm>
              <a:off x="3011557" y="233768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8" name="Object27"/>
            <p:cNvSpPr/>
            <p:nvPr/>
          </p:nvSpPr>
          <p:spPr>
            <a:xfrm>
              <a:off x="3011557" y="2337683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9" name="Object28"/>
            <p:cNvSpPr/>
            <p:nvPr/>
          </p:nvSpPr>
          <p:spPr>
            <a:xfrm>
              <a:off x="4979504" y="233768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0" name="Object29"/>
            <p:cNvSpPr/>
            <p:nvPr/>
          </p:nvSpPr>
          <p:spPr>
            <a:xfrm>
              <a:off x="824948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1" name="Object30"/>
            <p:cNvSpPr/>
            <p:nvPr/>
          </p:nvSpPr>
          <p:spPr>
            <a:xfrm>
              <a:off x="1699591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3" name="Object32"/>
            <p:cNvSpPr/>
            <p:nvPr/>
          </p:nvSpPr>
          <p:spPr>
            <a:xfrm>
              <a:off x="1918252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4" name="Object33"/>
            <p:cNvSpPr/>
            <p:nvPr/>
          </p:nvSpPr>
          <p:spPr>
            <a:xfrm>
              <a:off x="2136913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5" name="Object34"/>
            <p:cNvSpPr/>
            <p:nvPr/>
          </p:nvSpPr>
          <p:spPr>
            <a:xfrm>
              <a:off x="2355574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6" name="Object35"/>
            <p:cNvSpPr/>
            <p:nvPr/>
          </p:nvSpPr>
          <p:spPr>
            <a:xfrm>
              <a:off x="2574235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7" name="Object36"/>
            <p:cNvSpPr/>
            <p:nvPr/>
          </p:nvSpPr>
          <p:spPr>
            <a:xfrm>
              <a:off x="2792896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8" name="Object37"/>
            <p:cNvSpPr/>
            <p:nvPr/>
          </p:nvSpPr>
          <p:spPr>
            <a:xfrm>
              <a:off x="3011557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9" name="Object38"/>
            <p:cNvSpPr/>
            <p:nvPr/>
          </p:nvSpPr>
          <p:spPr>
            <a:xfrm>
              <a:off x="3230217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0" name="Object39"/>
            <p:cNvSpPr/>
            <p:nvPr/>
          </p:nvSpPr>
          <p:spPr>
            <a:xfrm>
              <a:off x="4979504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1" name="Object40"/>
            <p:cNvSpPr/>
            <p:nvPr/>
          </p:nvSpPr>
          <p:spPr>
            <a:xfrm>
              <a:off x="5635487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2" name="Object41"/>
            <p:cNvSpPr/>
            <p:nvPr/>
          </p:nvSpPr>
          <p:spPr>
            <a:xfrm>
              <a:off x="5635487" y="2556344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43" name="Object42"/>
            <p:cNvSpPr/>
            <p:nvPr/>
          </p:nvSpPr>
          <p:spPr>
            <a:xfrm>
              <a:off x="7166113" y="255634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44" name="Object43"/>
            <p:cNvSpPr/>
            <p:nvPr/>
          </p:nvSpPr>
          <p:spPr>
            <a:xfrm>
              <a:off x="7166113" y="2556344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45" name="Object44"/>
            <p:cNvSpPr/>
            <p:nvPr/>
          </p:nvSpPr>
          <p:spPr>
            <a:xfrm>
              <a:off x="824948" y="277500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6" name="Object45"/>
            <p:cNvSpPr/>
            <p:nvPr/>
          </p:nvSpPr>
          <p:spPr>
            <a:xfrm>
              <a:off x="1699591" y="277500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7" name="Object46"/>
            <p:cNvSpPr/>
            <p:nvPr/>
          </p:nvSpPr>
          <p:spPr>
            <a:xfrm>
              <a:off x="3011557" y="277500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8" name="Object47"/>
            <p:cNvSpPr/>
            <p:nvPr/>
          </p:nvSpPr>
          <p:spPr>
            <a:xfrm>
              <a:off x="4979504" y="277500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9" name="Object48"/>
            <p:cNvSpPr/>
            <p:nvPr/>
          </p:nvSpPr>
          <p:spPr>
            <a:xfrm>
              <a:off x="5635487" y="277500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0" name="Object49"/>
            <p:cNvSpPr/>
            <p:nvPr/>
          </p:nvSpPr>
          <p:spPr>
            <a:xfrm>
              <a:off x="6072809" y="277500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51" name="Object50"/>
            <p:cNvSpPr/>
            <p:nvPr/>
          </p:nvSpPr>
          <p:spPr>
            <a:xfrm>
              <a:off x="6072809" y="2775005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52" name="Object51"/>
            <p:cNvSpPr/>
            <p:nvPr/>
          </p:nvSpPr>
          <p:spPr>
            <a:xfrm>
              <a:off x="7166113" y="277500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3" name="Object52"/>
            <p:cNvSpPr/>
            <p:nvPr/>
          </p:nvSpPr>
          <p:spPr>
            <a:xfrm>
              <a:off x="387626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55" name="Object54"/>
            <p:cNvSpPr/>
            <p:nvPr/>
          </p:nvSpPr>
          <p:spPr>
            <a:xfrm>
              <a:off x="606287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6" name="Object55"/>
            <p:cNvSpPr/>
            <p:nvPr/>
          </p:nvSpPr>
          <p:spPr>
            <a:xfrm>
              <a:off x="824948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7" name="Object56"/>
            <p:cNvSpPr/>
            <p:nvPr/>
          </p:nvSpPr>
          <p:spPr>
            <a:xfrm>
              <a:off x="1043609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8" name="Object57"/>
            <p:cNvSpPr/>
            <p:nvPr/>
          </p:nvSpPr>
          <p:spPr>
            <a:xfrm>
              <a:off x="1262270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9" name="Object58"/>
            <p:cNvSpPr/>
            <p:nvPr/>
          </p:nvSpPr>
          <p:spPr>
            <a:xfrm>
              <a:off x="1480930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0" name="Object59"/>
            <p:cNvSpPr/>
            <p:nvPr/>
          </p:nvSpPr>
          <p:spPr>
            <a:xfrm>
              <a:off x="1699591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1" name="Object60"/>
            <p:cNvSpPr/>
            <p:nvPr/>
          </p:nvSpPr>
          <p:spPr>
            <a:xfrm>
              <a:off x="2574235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62" name="Object61"/>
            <p:cNvSpPr/>
            <p:nvPr/>
          </p:nvSpPr>
          <p:spPr>
            <a:xfrm>
              <a:off x="2574235" y="2993666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63" name="Object62"/>
            <p:cNvSpPr/>
            <p:nvPr/>
          </p:nvSpPr>
          <p:spPr>
            <a:xfrm>
              <a:off x="3011557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4" name="Object63"/>
            <p:cNvSpPr/>
            <p:nvPr/>
          </p:nvSpPr>
          <p:spPr>
            <a:xfrm>
              <a:off x="4979504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5" name="Object64"/>
            <p:cNvSpPr/>
            <p:nvPr/>
          </p:nvSpPr>
          <p:spPr>
            <a:xfrm>
              <a:off x="5635487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6" name="Object65"/>
            <p:cNvSpPr/>
            <p:nvPr/>
          </p:nvSpPr>
          <p:spPr>
            <a:xfrm>
              <a:off x="6072809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67" name="Object66"/>
            <p:cNvSpPr/>
            <p:nvPr/>
          </p:nvSpPr>
          <p:spPr>
            <a:xfrm>
              <a:off x="6072809" y="2993666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68" name="Object67"/>
            <p:cNvSpPr/>
            <p:nvPr/>
          </p:nvSpPr>
          <p:spPr>
            <a:xfrm>
              <a:off x="6291470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9" name="Object68"/>
            <p:cNvSpPr/>
            <p:nvPr/>
          </p:nvSpPr>
          <p:spPr>
            <a:xfrm>
              <a:off x="6510130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0" name="Object69"/>
            <p:cNvSpPr/>
            <p:nvPr/>
          </p:nvSpPr>
          <p:spPr>
            <a:xfrm>
              <a:off x="6728791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1" name="Object70"/>
            <p:cNvSpPr/>
            <p:nvPr/>
          </p:nvSpPr>
          <p:spPr>
            <a:xfrm>
              <a:off x="6947452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2" name="Object71"/>
            <p:cNvSpPr/>
            <p:nvPr/>
          </p:nvSpPr>
          <p:spPr>
            <a:xfrm>
              <a:off x="7166113" y="299366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3" name="Object72"/>
            <p:cNvSpPr/>
            <p:nvPr/>
          </p:nvSpPr>
          <p:spPr>
            <a:xfrm>
              <a:off x="824948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4" name="Object73"/>
            <p:cNvSpPr/>
            <p:nvPr/>
          </p:nvSpPr>
          <p:spPr>
            <a:xfrm>
              <a:off x="1699591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5" name="Object74"/>
            <p:cNvSpPr/>
            <p:nvPr/>
          </p:nvSpPr>
          <p:spPr>
            <a:xfrm>
              <a:off x="2355574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76" name="Object75"/>
            <p:cNvSpPr/>
            <p:nvPr/>
          </p:nvSpPr>
          <p:spPr>
            <a:xfrm>
              <a:off x="2355574" y="3212327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77" name="Object76"/>
            <p:cNvSpPr/>
            <p:nvPr/>
          </p:nvSpPr>
          <p:spPr>
            <a:xfrm>
              <a:off x="2574235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8" name="Object77"/>
            <p:cNvSpPr/>
            <p:nvPr/>
          </p:nvSpPr>
          <p:spPr>
            <a:xfrm>
              <a:off x="2792896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9" name="Object78"/>
            <p:cNvSpPr/>
            <p:nvPr/>
          </p:nvSpPr>
          <p:spPr>
            <a:xfrm>
              <a:off x="3011557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0" name="Object79"/>
            <p:cNvSpPr/>
            <p:nvPr/>
          </p:nvSpPr>
          <p:spPr>
            <a:xfrm>
              <a:off x="3230217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1" name="Object80"/>
            <p:cNvSpPr/>
            <p:nvPr/>
          </p:nvSpPr>
          <p:spPr>
            <a:xfrm>
              <a:off x="3448878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2" name="Object81"/>
            <p:cNvSpPr/>
            <p:nvPr/>
          </p:nvSpPr>
          <p:spPr>
            <a:xfrm>
              <a:off x="3667539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83" name="Object82"/>
            <p:cNvSpPr/>
            <p:nvPr/>
          </p:nvSpPr>
          <p:spPr>
            <a:xfrm>
              <a:off x="3667539" y="3212327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84" name="Object83"/>
            <p:cNvSpPr/>
            <p:nvPr/>
          </p:nvSpPr>
          <p:spPr>
            <a:xfrm>
              <a:off x="3886200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5" name="Object84"/>
            <p:cNvSpPr/>
            <p:nvPr/>
          </p:nvSpPr>
          <p:spPr>
            <a:xfrm>
              <a:off x="4104861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6" name="Object85"/>
            <p:cNvSpPr/>
            <p:nvPr/>
          </p:nvSpPr>
          <p:spPr>
            <a:xfrm>
              <a:off x="4323522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7" name="Object86"/>
            <p:cNvSpPr/>
            <p:nvPr/>
          </p:nvSpPr>
          <p:spPr>
            <a:xfrm>
              <a:off x="4542183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8" name="Object87"/>
            <p:cNvSpPr/>
            <p:nvPr/>
          </p:nvSpPr>
          <p:spPr>
            <a:xfrm>
              <a:off x="4760843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89" name="Object88"/>
            <p:cNvSpPr/>
            <p:nvPr/>
          </p:nvSpPr>
          <p:spPr>
            <a:xfrm>
              <a:off x="4760843" y="3212327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90" name="Object89"/>
            <p:cNvSpPr/>
            <p:nvPr/>
          </p:nvSpPr>
          <p:spPr>
            <a:xfrm>
              <a:off x="4979504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1" name="Object90"/>
            <p:cNvSpPr/>
            <p:nvPr/>
          </p:nvSpPr>
          <p:spPr>
            <a:xfrm>
              <a:off x="5635487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2" name="Object91"/>
            <p:cNvSpPr/>
            <p:nvPr/>
          </p:nvSpPr>
          <p:spPr>
            <a:xfrm>
              <a:off x="6072809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3" name="Object92"/>
            <p:cNvSpPr/>
            <p:nvPr/>
          </p:nvSpPr>
          <p:spPr>
            <a:xfrm>
              <a:off x="7166113" y="321232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4" name="Object93"/>
            <p:cNvSpPr/>
            <p:nvPr/>
          </p:nvSpPr>
          <p:spPr>
            <a:xfrm>
              <a:off x="824948" y="3430988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5" name="Object94"/>
            <p:cNvSpPr/>
            <p:nvPr/>
          </p:nvSpPr>
          <p:spPr>
            <a:xfrm>
              <a:off x="2574235" y="3430988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6" name="Object95"/>
            <p:cNvSpPr/>
            <p:nvPr/>
          </p:nvSpPr>
          <p:spPr>
            <a:xfrm>
              <a:off x="3011557" y="3430988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7" name="Object96"/>
            <p:cNvSpPr/>
            <p:nvPr/>
          </p:nvSpPr>
          <p:spPr>
            <a:xfrm>
              <a:off x="3667539" y="3430988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8" name="Object97"/>
            <p:cNvSpPr/>
            <p:nvPr/>
          </p:nvSpPr>
          <p:spPr>
            <a:xfrm>
              <a:off x="4760843" y="3430988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9" name="Object98"/>
            <p:cNvSpPr/>
            <p:nvPr/>
          </p:nvSpPr>
          <p:spPr>
            <a:xfrm>
              <a:off x="5198165" y="3430988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00" name="Object99"/>
            <p:cNvSpPr/>
            <p:nvPr/>
          </p:nvSpPr>
          <p:spPr>
            <a:xfrm>
              <a:off x="5198165" y="3430988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01" name="Object100"/>
            <p:cNvSpPr/>
            <p:nvPr/>
          </p:nvSpPr>
          <p:spPr>
            <a:xfrm>
              <a:off x="5635487" y="3430988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2" name="Object101"/>
            <p:cNvSpPr/>
            <p:nvPr/>
          </p:nvSpPr>
          <p:spPr>
            <a:xfrm>
              <a:off x="6072809" y="3430988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3" name="Object102"/>
            <p:cNvSpPr/>
            <p:nvPr/>
          </p:nvSpPr>
          <p:spPr>
            <a:xfrm>
              <a:off x="824948" y="364964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4" name="Object103"/>
            <p:cNvSpPr/>
            <p:nvPr/>
          </p:nvSpPr>
          <p:spPr>
            <a:xfrm>
              <a:off x="1262270" y="364964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05" name="Object104"/>
            <p:cNvSpPr/>
            <p:nvPr/>
          </p:nvSpPr>
          <p:spPr>
            <a:xfrm>
              <a:off x="1262270" y="3649649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06" name="Object105"/>
            <p:cNvSpPr/>
            <p:nvPr/>
          </p:nvSpPr>
          <p:spPr>
            <a:xfrm>
              <a:off x="2574235" y="364964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7" name="Object106"/>
            <p:cNvSpPr/>
            <p:nvPr/>
          </p:nvSpPr>
          <p:spPr>
            <a:xfrm>
              <a:off x="3011557" y="364964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8" name="Object107"/>
            <p:cNvSpPr/>
            <p:nvPr/>
          </p:nvSpPr>
          <p:spPr>
            <a:xfrm>
              <a:off x="3667539" y="364964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9" name="Object108"/>
            <p:cNvSpPr/>
            <p:nvPr/>
          </p:nvSpPr>
          <p:spPr>
            <a:xfrm>
              <a:off x="4760843" y="364964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0" name="Object109"/>
            <p:cNvSpPr/>
            <p:nvPr/>
          </p:nvSpPr>
          <p:spPr>
            <a:xfrm>
              <a:off x="5198165" y="364964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1" name="Object110"/>
            <p:cNvSpPr/>
            <p:nvPr/>
          </p:nvSpPr>
          <p:spPr>
            <a:xfrm>
              <a:off x="5635487" y="364964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2" name="Object111"/>
            <p:cNvSpPr/>
            <p:nvPr/>
          </p:nvSpPr>
          <p:spPr>
            <a:xfrm>
              <a:off x="6072809" y="364964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3" name="Object112"/>
            <p:cNvSpPr/>
            <p:nvPr/>
          </p:nvSpPr>
          <p:spPr>
            <a:xfrm>
              <a:off x="1262270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4" name="Object113"/>
            <p:cNvSpPr/>
            <p:nvPr/>
          </p:nvSpPr>
          <p:spPr>
            <a:xfrm>
              <a:off x="2574235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5" name="Object114"/>
            <p:cNvSpPr/>
            <p:nvPr/>
          </p:nvSpPr>
          <p:spPr>
            <a:xfrm>
              <a:off x="3011557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6" name="Object115"/>
            <p:cNvSpPr/>
            <p:nvPr/>
          </p:nvSpPr>
          <p:spPr>
            <a:xfrm>
              <a:off x="3667539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7" name="Object116"/>
            <p:cNvSpPr/>
            <p:nvPr/>
          </p:nvSpPr>
          <p:spPr>
            <a:xfrm>
              <a:off x="4104861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18" name="Object117"/>
            <p:cNvSpPr/>
            <p:nvPr/>
          </p:nvSpPr>
          <p:spPr>
            <a:xfrm>
              <a:off x="4104861" y="3868310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19" name="Object118"/>
            <p:cNvSpPr/>
            <p:nvPr/>
          </p:nvSpPr>
          <p:spPr>
            <a:xfrm>
              <a:off x="4323522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0" name="Object119"/>
            <p:cNvSpPr/>
            <p:nvPr/>
          </p:nvSpPr>
          <p:spPr>
            <a:xfrm>
              <a:off x="4542183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1" name="Object120"/>
            <p:cNvSpPr/>
            <p:nvPr/>
          </p:nvSpPr>
          <p:spPr>
            <a:xfrm>
              <a:off x="4760843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2" name="Object121"/>
            <p:cNvSpPr/>
            <p:nvPr/>
          </p:nvSpPr>
          <p:spPr>
            <a:xfrm>
              <a:off x="4979504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3" name="Object122"/>
            <p:cNvSpPr/>
            <p:nvPr/>
          </p:nvSpPr>
          <p:spPr>
            <a:xfrm>
              <a:off x="5198165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4" name="Object123"/>
            <p:cNvSpPr/>
            <p:nvPr/>
          </p:nvSpPr>
          <p:spPr>
            <a:xfrm>
              <a:off x="5416826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5" name="Object124"/>
            <p:cNvSpPr/>
            <p:nvPr/>
          </p:nvSpPr>
          <p:spPr>
            <a:xfrm>
              <a:off x="5635487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6" name="Object125"/>
            <p:cNvSpPr/>
            <p:nvPr/>
          </p:nvSpPr>
          <p:spPr>
            <a:xfrm>
              <a:off x="5854148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7" name="Object126"/>
            <p:cNvSpPr/>
            <p:nvPr/>
          </p:nvSpPr>
          <p:spPr>
            <a:xfrm>
              <a:off x="6072809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8" name="Object127"/>
            <p:cNvSpPr/>
            <p:nvPr/>
          </p:nvSpPr>
          <p:spPr>
            <a:xfrm>
              <a:off x="6291470" y="386831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9" name="Object128"/>
            <p:cNvSpPr/>
            <p:nvPr/>
          </p:nvSpPr>
          <p:spPr>
            <a:xfrm>
              <a:off x="1262270" y="408697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0" name="Object129"/>
            <p:cNvSpPr/>
            <p:nvPr/>
          </p:nvSpPr>
          <p:spPr>
            <a:xfrm>
              <a:off x="2574235" y="408697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1" name="Object130"/>
            <p:cNvSpPr/>
            <p:nvPr/>
          </p:nvSpPr>
          <p:spPr>
            <a:xfrm>
              <a:off x="3011557" y="408697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2" name="Object131"/>
            <p:cNvSpPr/>
            <p:nvPr/>
          </p:nvSpPr>
          <p:spPr>
            <a:xfrm>
              <a:off x="3667539" y="408697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3" name="Object132"/>
            <p:cNvSpPr/>
            <p:nvPr/>
          </p:nvSpPr>
          <p:spPr>
            <a:xfrm>
              <a:off x="4760843" y="408697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4" name="Object133"/>
            <p:cNvSpPr/>
            <p:nvPr/>
          </p:nvSpPr>
          <p:spPr>
            <a:xfrm>
              <a:off x="5198165" y="408697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5" name="Object134"/>
            <p:cNvSpPr/>
            <p:nvPr/>
          </p:nvSpPr>
          <p:spPr>
            <a:xfrm>
              <a:off x="6072809" y="4086970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6" name="Object135"/>
            <p:cNvSpPr/>
            <p:nvPr/>
          </p:nvSpPr>
          <p:spPr>
            <a:xfrm>
              <a:off x="387626" y="430563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37" name="Object136"/>
            <p:cNvSpPr/>
            <p:nvPr/>
          </p:nvSpPr>
          <p:spPr>
            <a:xfrm>
              <a:off x="387626" y="4305631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38" name="Object137"/>
            <p:cNvSpPr/>
            <p:nvPr/>
          </p:nvSpPr>
          <p:spPr>
            <a:xfrm>
              <a:off x="606287" y="430563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9" name="Object138"/>
            <p:cNvSpPr/>
            <p:nvPr/>
          </p:nvSpPr>
          <p:spPr>
            <a:xfrm>
              <a:off x="824948" y="430563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0" name="Object139"/>
            <p:cNvSpPr/>
            <p:nvPr/>
          </p:nvSpPr>
          <p:spPr>
            <a:xfrm>
              <a:off x="1043609" y="430563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1" name="Object140"/>
            <p:cNvSpPr/>
            <p:nvPr/>
          </p:nvSpPr>
          <p:spPr>
            <a:xfrm>
              <a:off x="1262270" y="430563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2" name="Object141"/>
            <p:cNvSpPr/>
            <p:nvPr/>
          </p:nvSpPr>
          <p:spPr>
            <a:xfrm>
              <a:off x="2574235" y="430563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3" name="Object142"/>
            <p:cNvSpPr/>
            <p:nvPr/>
          </p:nvSpPr>
          <p:spPr>
            <a:xfrm>
              <a:off x="3667539" y="430563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4" name="Object143"/>
            <p:cNvSpPr/>
            <p:nvPr/>
          </p:nvSpPr>
          <p:spPr>
            <a:xfrm>
              <a:off x="4760843" y="4305631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5" name="Object144"/>
            <p:cNvSpPr/>
            <p:nvPr/>
          </p:nvSpPr>
          <p:spPr>
            <a:xfrm>
              <a:off x="1262270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46" name="Object145"/>
            <p:cNvSpPr/>
            <p:nvPr/>
          </p:nvSpPr>
          <p:spPr>
            <a:xfrm>
              <a:off x="1262270" y="4524292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47" name="Object146"/>
            <p:cNvSpPr/>
            <p:nvPr/>
          </p:nvSpPr>
          <p:spPr>
            <a:xfrm>
              <a:off x="1480930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8" name="Object147"/>
            <p:cNvSpPr/>
            <p:nvPr/>
          </p:nvSpPr>
          <p:spPr>
            <a:xfrm>
              <a:off x="1699591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9" name="Object148"/>
            <p:cNvSpPr/>
            <p:nvPr/>
          </p:nvSpPr>
          <p:spPr>
            <a:xfrm>
              <a:off x="1918252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0" name="Object149"/>
            <p:cNvSpPr/>
            <p:nvPr/>
          </p:nvSpPr>
          <p:spPr>
            <a:xfrm>
              <a:off x="2136913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1" name="Object150"/>
            <p:cNvSpPr/>
            <p:nvPr/>
          </p:nvSpPr>
          <p:spPr>
            <a:xfrm>
              <a:off x="2355574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2" name="Object151"/>
            <p:cNvSpPr/>
            <p:nvPr/>
          </p:nvSpPr>
          <p:spPr>
            <a:xfrm>
              <a:off x="2574235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3" name="Object152"/>
            <p:cNvSpPr/>
            <p:nvPr/>
          </p:nvSpPr>
          <p:spPr>
            <a:xfrm>
              <a:off x="2792896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4" name="Object153"/>
            <p:cNvSpPr/>
            <p:nvPr/>
          </p:nvSpPr>
          <p:spPr>
            <a:xfrm>
              <a:off x="3667539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5" name="Object154"/>
            <p:cNvSpPr/>
            <p:nvPr/>
          </p:nvSpPr>
          <p:spPr>
            <a:xfrm>
              <a:off x="4760843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6" name="Object155"/>
            <p:cNvSpPr/>
            <p:nvPr/>
          </p:nvSpPr>
          <p:spPr>
            <a:xfrm>
              <a:off x="6072809" y="4524292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57" name="Object156"/>
            <p:cNvSpPr/>
            <p:nvPr/>
          </p:nvSpPr>
          <p:spPr>
            <a:xfrm>
              <a:off x="6072809" y="4524292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58" name="Object157"/>
            <p:cNvSpPr/>
            <p:nvPr/>
          </p:nvSpPr>
          <p:spPr>
            <a:xfrm>
              <a:off x="1262270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9" name="Object158"/>
            <p:cNvSpPr/>
            <p:nvPr/>
          </p:nvSpPr>
          <p:spPr>
            <a:xfrm>
              <a:off x="2574235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0" name="Object159"/>
            <p:cNvSpPr/>
            <p:nvPr/>
          </p:nvSpPr>
          <p:spPr>
            <a:xfrm>
              <a:off x="3667539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1" name="Object160"/>
            <p:cNvSpPr/>
            <p:nvPr/>
          </p:nvSpPr>
          <p:spPr>
            <a:xfrm>
              <a:off x="4323522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62" name="Object161"/>
            <p:cNvSpPr/>
            <p:nvPr/>
          </p:nvSpPr>
          <p:spPr>
            <a:xfrm>
              <a:off x="4323522" y="4742953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63" name="Object162"/>
            <p:cNvSpPr/>
            <p:nvPr/>
          </p:nvSpPr>
          <p:spPr>
            <a:xfrm>
              <a:off x="4542183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4" name="Object163"/>
            <p:cNvSpPr/>
            <p:nvPr/>
          </p:nvSpPr>
          <p:spPr>
            <a:xfrm>
              <a:off x="4760843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5" name="Object164"/>
            <p:cNvSpPr/>
            <p:nvPr/>
          </p:nvSpPr>
          <p:spPr>
            <a:xfrm>
              <a:off x="4979504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6" name="Object165"/>
            <p:cNvSpPr/>
            <p:nvPr/>
          </p:nvSpPr>
          <p:spPr>
            <a:xfrm>
              <a:off x="5198165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7" name="Object166"/>
            <p:cNvSpPr/>
            <p:nvPr/>
          </p:nvSpPr>
          <p:spPr>
            <a:xfrm>
              <a:off x="5416826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8" name="Object167"/>
            <p:cNvSpPr/>
            <p:nvPr/>
          </p:nvSpPr>
          <p:spPr>
            <a:xfrm>
              <a:off x="5635487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9" name="Object168"/>
            <p:cNvSpPr/>
            <p:nvPr/>
          </p:nvSpPr>
          <p:spPr>
            <a:xfrm>
              <a:off x="5854148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0" name="Object169"/>
            <p:cNvSpPr/>
            <p:nvPr/>
          </p:nvSpPr>
          <p:spPr>
            <a:xfrm>
              <a:off x="6072809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1" name="Object170"/>
            <p:cNvSpPr/>
            <p:nvPr/>
          </p:nvSpPr>
          <p:spPr>
            <a:xfrm>
              <a:off x="6291470" y="4742953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2" name="Object171"/>
            <p:cNvSpPr/>
            <p:nvPr/>
          </p:nvSpPr>
          <p:spPr>
            <a:xfrm>
              <a:off x="824948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73" name="Object172"/>
            <p:cNvSpPr/>
            <p:nvPr/>
          </p:nvSpPr>
          <p:spPr>
            <a:xfrm>
              <a:off x="824948" y="4961614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74" name="Object173"/>
            <p:cNvSpPr/>
            <p:nvPr/>
          </p:nvSpPr>
          <p:spPr>
            <a:xfrm>
              <a:off x="1043609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5" name="Object174"/>
            <p:cNvSpPr/>
            <p:nvPr/>
          </p:nvSpPr>
          <p:spPr>
            <a:xfrm>
              <a:off x="1262270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6" name="Object175"/>
            <p:cNvSpPr/>
            <p:nvPr/>
          </p:nvSpPr>
          <p:spPr>
            <a:xfrm>
              <a:off x="1480930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7" name="Object176"/>
            <p:cNvSpPr/>
            <p:nvPr/>
          </p:nvSpPr>
          <p:spPr>
            <a:xfrm>
              <a:off x="1699591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8" name="Object177"/>
            <p:cNvSpPr/>
            <p:nvPr/>
          </p:nvSpPr>
          <p:spPr>
            <a:xfrm>
              <a:off x="1918252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9" name="Object178"/>
            <p:cNvSpPr/>
            <p:nvPr/>
          </p:nvSpPr>
          <p:spPr>
            <a:xfrm>
              <a:off x="2136913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0" name="Object179"/>
            <p:cNvSpPr/>
            <p:nvPr/>
          </p:nvSpPr>
          <p:spPr>
            <a:xfrm>
              <a:off x="3667539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1" name="Object180"/>
            <p:cNvSpPr/>
            <p:nvPr/>
          </p:nvSpPr>
          <p:spPr>
            <a:xfrm>
              <a:off x="4104861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82" name="Object181"/>
            <p:cNvSpPr/>
            <p:nvPr/>
          </p:nvSpPr>
          <p:spPr>
            <a:xfrm>
              <a:off x="4104861" y="4961614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83" name="Object182"/>
            <p:cNvSpPr/>
            <p:nvPr/>
          </p:nvSpPr>
          <p:spPr>
            <a:xfrm>
              <a:off x="4760843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4" name="Object183"/>
            <p:cNvSpPr/>
            <p:nvPr/>
          </p:nvSpPr>
          <p:spPr>
            <a:xfrm>
              <a:off x="6072809" y="4961614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5" name="Object184"/>
            <p:cNvSpPr/>
            <p:nvPr/>
          </p:nvSpPr>
          <p:spPr>
            <a:xfrm>
              <a:off x="3667539" y="518027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6" name="Object185"/>
            <p:cNvSpPr/>
            <p:nvPr/>
          </p:nvSpPr>
          <p:spPr>
            <a:xfrm>
              <a:off x="4104861" y="518027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7" name="Object186"/>
            <p:cNvSpPr/>
            <p:nvPr/>
          </p:nvSpPr>
          <p:spPr>
            <a:xfrm>
              <a:off x="4760843" y="518027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8" name="Object187"/>
            <p:cNvSpPr/>
            <p:nvPr/>
          </p:nvSpPr>
          <p:spPr>
            <a:xfrm>
              <a:off x="6072809" y="5180275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9" name="Object188"/>
            <p:cNvSpPr/>
            <p:nvPr/>
          </p:nvSpPr>
          <p:spPr>
            <a:xfrm>
              <a:off x="3667539" y="539893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90" name="Object189"/>
            <p:cNvSpPr/>
            <p:nvPr/>
          </p:nvSpPr>
          <p:spPr>
            <a:xfrm>
              <a:off x="3667539" y="5398936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91" name="Object190"/>
            <p:cNvSpPr/>
            <p:nvPr/>
          </p:nvSpPr>
          <p:spPr>
            <a:xfrm>
              <a:off x="3886200" y="539893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2" name="Object191"/>
            <p:cNvSpPr/>
            <p:nvPr/>
          </p:nvSpPr>
          <p:spPr>
            <a:xfrm>
              <a:off x="4104861" y="539893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3" name="Object192"/>
            <p:cNvSpPr/>
            <p:nvPr/>
          </p:nvSpPr>
          <p:spPr>
            <a:xfrm>
              <a:off x="4323522" y="539893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4" name="Object193"/>
            <p:cNvSpPr/>
            <p:nvPr/>
          </p:nvSpPr>
          <p:spPr>
            <a:xfrm>
              <a:off x="4542183" y="539893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5" name="Object194"/>
            <p:cNvSpPr/>
            <p:nvPr/>
          </p:nvSpPr>
          <p:spPr>
            <a:xfrm>
              <a:off x="4760843" y="539893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6" name="Object195"/>
            <p:cNvSpPr/>
            <p:nvPr/>
          </p:nvSpPr>
          <p:spPr>
            <a:xfrm>
              <a:off x="4979504" y="539893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7" name="Object196"/>
            <p:cNvSpPr/>
            <p:nvPr/>
          </p:nvSpPr>
          <p:spPr>
            <a:xfrm>
              <a:off x="6072809" y="5398936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8" name="Object197"/>
            <p:cNvSpPr/>
            <p:nvPr/>
          </p:nvSpPr>
          <p:spPr>
            <a:xfrm>
              <a:off x="4104861" y="561759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9" name="Object198"/>
            <p:cNvSpPr/>
            <p:nvPr/>
          </p:nvSpPr>
          <p:spPr>
            <a:xfrm>
              <a:off x="3886200" y="583625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200" name="Object199"/>
            <p:cNvSpPr/>
            <p:nvPr/>
          </p:nvSpPr>
          <p:spPr>
            <a:xfrm>
              <a:off x="3886200" y="5836257"/>
              <a:ext cx="218661" cy="109330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01" name="Object200"/>
            <p:cNvSpPr/>
            <p:nvPr/>
          </p:nvSpPr>
          <p:spPr>
            <a:xfrm>
              <a:off x="4104861" y="583625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2" name="Object201"/>
            <p:cNvSpPr/>
            <p:nvPr/>
          </p:nvSpPr>
          <p:spPr>
            <a:xfrm>
              <a:off x="4323522" y="583625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3" name="Object202"/>
            <p:cNvSpPr/>
            <p:nvPr/>
          </p:nvSpPr>
          <p:spPr>
            <a:xfrm>
              <a:off x="4542183" y="583625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4" name="Object203"/>
            <p:cNvSpPr/>
            <p:nvPr/>
          </p:nvSpPr>
          <p:spPr>
            <a:xfrm>
              <a:off x="4760843" y="583625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5" name="Object204"/>
            <p:cNvSpPr/>
            <p:nvPr/>
          </p:nvSpPr>
          <p:spPr>
            <a:xfrm>
              <a:off x="4979504" y="5836257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6" name="Object205"/>
            <p:cNvSpPr/>
            <p:nvPr/>
          </p:nvSpPr>
          <p:spPr>
            <a:xfrm>
              <a:off x="4104861" y="6054918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7" name="Object206"/>
            <p:cNvSpPr/>
            <p:nvPr/>
          </p:nvSpPr>
          <p:spPr>
            <a:xfrm>
              <a:off x="4104861" y="6273579"/>
              <a:ext cx="218661" cy="21866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</p:grpSp>
      <p:sp>
        <p:nvSpPr>
          <p:cNvPr id="4" name="Object3"/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214" name="Object4">
            <a:extLst>
              <a:ext uri="{FF2B5EF4-FFF2-40B4-BE49-F238E27FC236}">
                <a16:creationId xmlns:a16="http://schemas.microsoft.com/office/drawing/2014/main" id="{CB683932-33E3-1356-8175-075185CDA3FA}"/>
              </a:ext>
            </a:extLst>
          </p:cNvPr>
          <p:cNvSpPr/>
          <p:nvPr/>
        </p:nvSpPr>
        <p:spPr>
          <a:xfrm>
            <a:off x="274320" y="190176"/>
            <a:ext cx="7223760" cy="1209161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ctr"/>
            <a:r>
              <a:rPr lang="en-US" sz="6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VETERANS DAY</a:t>
            </a:r>
          </a:p>
          <a:p>
            <a:pPr algn="ctr"/>
            <a:r>
              <a:rPr lang="en-US" sz="24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FILL-IN PUZZLE</a:t>
            </a:r>
            <a:endParaRPr lang="en-US" sz="2400" dirty="0">
              <a:latin typeface="Century Gothic" panose="020B0502020202020204" pitchFamily="34" charset="0"/>
            </a:endParaRPr>
          </a:p>
        </p:txBody>
      </p:sp>
      <p:graphicFrame>
        <p:nvGraphicFramePr>
          <p:cNvPr id="215" name="Table 214">
            <a:extLst>
              <a:ext uri="{FF2B5EF4-FFF2-40B4-BE49-F238E27FC236}">
                <a16:creationId xmlns:a16="http://schemas.microsoft.com/office/drawing/2014/main" id="{1DC229A1-ADCB-7CC3-7336-AD7745D1EF5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1175142"/>
              </p:ext>
            </p:extLst>
          </p:nvPr>
        </p:nvGraphicFramePr>
        <p:xfrm>
          <a:off x="457200" y="6646499"/>
          <a:ext cx="6858000" cy="3154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190573583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727129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2682996119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376055792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2569444350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4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5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6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7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8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88185164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Army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Duty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Flag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Navy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Honor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Troop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Defend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Century Gothic" panose="020B0502020202020204" pitchFamily="34" charset="0"/>
                        </a:rPr>
                        <a:t>Enlist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Salute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Courage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Freedom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Heroism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Marines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Patriot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Service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Soldier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Valiant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Veteran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Air Force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Military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November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371583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54913968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28100845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2161841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55629607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8717278"/>
                  </a:ext>
                </a:extLst>
              </a:tr>
            </a:tbl>
          </a:graphicData>
        </a:graphic>
      </p:graphicFrame>
      <p:sp>
        <p:nvSpPr>
          <p:cNvPr id="216" name="TextBox 215">
            <a:extLst>
              <a:ext uri="{FF2B5EF4-FFF2-40B4-BE49-F238E27FC236}">
                <a16:creationId xmlns:a16="http://schemas.microsoft.com/office/drawing/2014/main" id="{0F378871-58F3-DA65-4EF6-50A3055E8A39}"/>
              </a:ext>
            </a:extLst>
          </p:cNvPr>
          <p:cNvSpPr txBox="1"/>
          <p:nvPr/>
        </p:nvSpPr>
        <p:spPr>
          <a:xfrm>
            <a:off x="0" y="9469241"/>
            <a:ext cx="7772400" cy="5688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indent="0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1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                           Sarah Carter | @mathequalslove | mathequalslove.net |</a:t>
            </a:r>
            <a:endParaRPr lang="en-US" sz="7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05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</p:txBody>
      </p:sp>
      <p:graphicFrame>
        <p:nvGraphicFramePr>
          <p:cNvPr id="218" name="Table 217">
            <a:extLst>
              <a:ext uri="{FF2B5EF4-FFF2-40B4-BE49-F238E27FC236}">
                <a16:creationId xmlns:a16="http://schemas.microsoft.com/office/drawing/2014/main" id="{A070C5A0-2DBE-5F2B-B6F7-8B5005ABE5A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3989917"/>
              </p:ext>
            </p:extLst>
          </p:nvPr>
        </p:nvGraphicFramePr>
        <p:xfrm>
          <a:off x="451237" y="8506709"/>
          <a:ext cx="6858000" cy="85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14500">
                  <a:extLst>
                    <a:ext uri="{9D8B030D-6E8A-4147-A177-3AD203B41FA5}">
                      <a16:colId xmlns:a16="http://schemas.microsoft.com/office/drawing/2014/main" val="2351543459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3303309138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194432103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1102185064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9 Letter Words 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10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11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13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46969979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Gratitude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Sacrifice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Coast Guard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Armed Forces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Remembrance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Veterans Day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National Guard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865599"/>
                  </a:ext>
                </a:extLst>
              </a:tr>
            </a:tbl>
          </a:graphicData>
        </a:graphic>
      </p:graphicFrame>
      <p:pic>
        <p:nvPicPr>
          <p:cNvPr id="217" name="Picture 4">
            <a:extLst>
              <a:ext uri="{FF2B5EF4-FFF2-40B4-BE49-F238E27FC236}">
                <a16:creationId xmlns:a16="http://schemas.microsoft.com/office/drawing/2014/main" id="{3AF5D18D-A66A-B931-9CA4-BB0751FBFF8C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47229" y="9488805"/>
            <a:ext cx="2051159" cy="269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77</Words>
  <Application>Microsoft Office PowerPoint</Application>
  <PresentationFormat>Custom</PresentationFormat>
  <Paragraphs>42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Crossword - Veterans Day Fill-In Puzzle</dc:title>
  <dc:subject>PptxGenJS Presentation</dc:subject>
  <dc:creator>PptxGenJS</dc:creator>
  <cp:lastModifiedBy>Sarah Carter</cp:lastModifiedBy>
  <cp:revision>3</cp:revision>
  <cp:lastPrinted>2024-11-04T17:48:03Z</cp:lastPrinted>
  <dcterms:created xsi:type="dcterms:W3CDTF">2024-11-04T17:34:36Z</dcterms:created>
  <dcterms:modified xsi:type="dcterms:W3CDTF">2024-11-04T17:55:53Z</dcterms:modified>
</cp:coreProperties>
</file>