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058400" cy="7772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9DD5EF-D79B-41D8-871C-6F413B4242B8}" v="2" dt="2025-04-17T23:54:35.6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62" d="100"/>
          <a:sy n="62" d="100"/>
        </p:scale>
        <p:origin x="116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D9DD5EF-D79B-41D8-871C-6F413B4242B8}"/>
    <pc:docChg chg="custSel modSld">
      <pc:chgData name="Sarah Carter" userId="4b4e2a7e9c42e1b2" providerId="LiveId" clId="{2D9DD5EF-D79B-41D8-871C-6F413B4242B8}" dt="2025-04-17T23:54:38.499" v="16" actId="1076"/>
      <pc:docMkLst>
        <pc:docMk/>
      </pc:docMkLst>
      <pc:sldChg chg="addSp delSp modSp mod">
        <pc:chgData name="Sarah Carter" userId="4b4e2a7e9c42e1b2" providerId="LiveId" clId="{2D9DD5EF-D79B-41D8-871C-6F413B4242B8}" dt="2025-04-17T23:54:38.499" v="16" actId="1076"/>
        <pc:sldMkLst>
          <pc:docMk/>
          <pc:sldMk cId="3727264860" sldId="256"/>
        </pc:sldMkLst>
        <pc:spChg chg="mod">
          <ac:chgData name="Sarah Carter" userId="4b4e2a7e9c42e1b2" providerId="LiveId" clId="{2D9DD5EF-D79B-41D8-871C-6F413B4242B8}" dt="2025-04-17T23:54:10.490" v="9" actId="20577"/>
          <ac:spMkLst>
            <pc:docMk/>
            <pc:sldMk cId="3727264860" sldId="256"/>
            <ac:spMk id="6" creationId="{A44AC79E-5C2D-2191-1AEB-B96E7CD42E36}"/>
          </ac:spMkLst>
        </pc:spChg>
        <pc:picChg chg="add mod">
          <ac:chgData name="Sarah Carter" userId="4b4e2a7e9c42e1b2" providerId="LiveId" clId="{2D9DD5EF-D79B-41D8-871C-6F413B4242B8}" dt="2025-04-17T23:54:38.499" v="16" actId="1076"/>
          <ac:picMkLst>
            <pc:docMk/>
            <pc:sldMk cId="3727264860" sldId="256"/>
            <ac:picMk id="3" creationId="{E5934D1C-6A29-53B9-C65F-5A10BE9AEE17}"/>
          </ac:picMkLst>
        </pc:picChg>
        <pc:picChg chg="del">
          <ac:chgData name="Sarah Carter" userId="4b4e2a7e9c42e1b2" providerId="LiveId" clId="{2D9DD5EF-D79B-41D8-871C-6F413B4242B8}" dt="2025-04-17T23:54:14.034" v="10" actId="478"/>
          <ac:picMkLst>
            <pc:docMk/>
            <pc:sldMk cId="3727264860" sldId="256"/>
            <ac:picMk id="4" creationId="{1B49C2A1-7A42-06D2-DB92-3CC52534C8FF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2"/>
            <a:ext cx="8549640" cy="2705946"/>
          </a:xfrm>
        </p:spPr>
        <p:txBody>
          <a:bodyPr anchor="b"/>
          <a:lstStyle>
            <a:lvl1pPr algn="ctr"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576"/>
            </a:lvl1pPr>
            <a:lvl2pPr marL="300287" indent="0" algn="ctr">
              <a:buNone/>
              <a:defRPr sz="1314"/>
            </a:lvl2pPr>
            <a:lvl3pPr marL="600573" indent="0" algn="ctr">
              <a:buNone/>
              <a:defRPr sz="1182"/>
            </a:lvl3pPr>
            <a:lvl4pPr marL="900860" indent="0" algn="ctr">
              <a:buNone/>
              <a:defRPr sz="1051"/>
            </a:lvl4pPr>
            <a:lvl5pPr marL="1201147" indent="0" algn="ctr">
              <a:buNone/>
              <a:defRPr sz="1051"/>
            </a:lvl5pPr>
            <a:lvl6pPr marL="1501433" indent="0" algn="ctr">
              <a:buNone/>
              <a:defRPr sz="1051"/>
            </a:lvl6pPr>
            <a:lvl7pPr marL="1801720" indent="0" algn="ctr">
              <a:buNone/>
              <a:defRPr sz="1051"/>
            </a:lvl7pPr>
            <a:lvl8pPr marL="2102007" indent="0" algn="ctr">
              <a:buNone/>
              <a:defRPr sz="1051"/>
            </a:lvl8pPr>
            <a:lvl9pPr marL="2402293" indent="0" algn="ctr">
              <a:buNone/>
              <a:defRPr sz="105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02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08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14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692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576">
                <a:solidFill>
                  <a:schemeClr val="tx1">
                    <a:tint val="82000"/>
                  </a:schemeClr>
                </a:solidFill>
              </a:defRPr>
            </a:lvl1pPr>
            <a:lvl2pPr marL="300287" indent="0">
              <a:buNone/>
              <a:defRPr sz="1314">
                <a:solidFill>
                  <a:schemeClr val="tx1">
                    <a:tint val="82000"/>
                  </a:schemeClr>
                </a:solidFill>
              </a:defRPr>
            </a:lvl2pPr>
            <a:lvl3pPr marL="600573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3pPr>
            <a:lvl4pPr marL="90086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4pPr>
            <a:lvl5pPr marL="120114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5pPr>
            <a:lvl6pPr marL="150143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6pPr>
            <a:lvl7pPr marL="180172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7pPr>
            <a:lvl8pPr marL="210200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8pPr>
            <a:lvl9pPr marL="240229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79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20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6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53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35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59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2102"/>
            </a:lvl1pPr>
            <a:lvl2pPr>
              <a:defRPr sz="1839"/>
            </a:lvl2pPr>
            <a:lvl3pPr>
              <a:defRPr sz="1576"/>
            </a:lvl3pPr>
            <a:lvl4pPr>
              <a:defRPr sz="1314"/>
            </a:lvl4pPr>
            <a:lvl5pPr>
              <a:defRPr sz="1314"/>
            </a:lvl5pPr>
            <a:lvl6pPr>
              <a:defRPr sz="1314"/>
            </a:lvl6pPr>
            <a:lvl7pPr>
              <a:defRPr sz="1314"/>
            </a:lvl7pPr>
            <a:lvl8pPr>
              <a:defRPr sz="1314"/>
            </a:lvl8pPr>
            <a:lvl9pPr>
              <a:defRPr sz="13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657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 anchor="t"/>
          <a:lstStyle>
            <a:lvl1pPr marL="0" indent="0">
              <a:buNone/>
              <a:defRPr sz="2102"/>
            </a:lvl1pPr>
            <a:lvl2pPr marL="300287" indent="0">
              <a:buNone/>
              <a:defRPr sz="1839"/>
            </a:lvl2pPr>
            <a:lvl3pPr marL="600573" indent="0">
              <a:buNone/>
              <a:defRPr sz="1576"/>
            </a:lvl3pPr>
            <a:lvl4pPr marL="900860" indent="0">
              <a:buNone/>
              <a:defRPr sz="1314"/>
            </a:lvl4pPr>
            <a:lvl5pPr marL="1201147" indent="0">
              <a:buNone/>
              <a:defRPr sz="1314"/>
            </a:lvl5pPr>
            <a:lvl6pPr marL="1501433" indent="0">
              <a:buNone/>
              <a:defRPr sz="1314"/>
            </a:lvl6pPr>
            <a:lvl7pPr marL="1801720" indent="0">
              <a:buNone/>
              <a:defRPr sz="1314"/>
            </a:lvl7pPr>
            <a:lvl8pPr marL="2102007" indent="0">
              <a:buNone/>
              <a:defRPr sz="1314"/>
            </a:lvl8pPr>
            <a:lvl9pPr marL="2402293" indent="0">
              <a:buNone/>
              <a:defRPr sz="131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65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6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4/17/2025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6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68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00573" rtl="0" eaLnBrk="1" latinLnBrk="0" hangingPunct="1">
        <a:lnSpc>
          <a:spcPct val="90000"/>
        </a:lnSpc>
        <a:spcBef>
          <a:spcPct val="0"/>
        </a:spcBef>
        <a:buNone/>
        <a:defRPr sz="28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0143" indent="-150143" algn="l" defTabSz="600573" rtl="0" eaLnBrk="1" latinLnBrk="0" hangingPunct="1">
        <a:lnSpc>
          <a:spcPct val="90000"/>
        </a:lnSpc>
        <a:spcBef>
          <a:spcPts val="657"/>
        </a:spcBef>
        <a:buFont typeface="Arial" panose="020B0604020202020204" pitchFamily="34" charset="0"/>
        <a:buChar char="•"/>
        <a:defRPr sz="1839" kern="1200">
          <a:solidFill>
            <a:schemeClr val="tx1"/>
          </a:solidFill>
          <a:latin typeface="+mn-lt"/>
          <a:ea typeface="+mn-ea"/>
          <a:cs typeface="+mn-cs"/>
        </a:defRPr>
      </a:lvl1pPr>
      <a:lvl2pPr marL="45043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2pPr>
      <a:lvl3pPr marL="75071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314" kern="1200">
          <a:solidFill>
            <a:schemeClr val="tx1"/>
          </a:solidFill>
          <a:latin typeface="+mn-lt"/>
          <a:ea typeface="+mn-ea"/>
          <a:cs typeface="+mn-cs"/>
        </a:defRPr>
      </a:lvl3pPr>
      <a:lvl4pPr marL="105100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35129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65157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95186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25215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55243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1pPr>
      <a:lvl2pPr marL="30028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60057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3pPr>
      <a:lvl4pPr marL="90086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20114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50143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80172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10200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40229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3065135" y="435718"/>
            <a:ext cx="3928131" cy="41036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3400" b="1" dirty="0">
                <a:latin typeface="Century Gothic" panose="020B0502020202020204" pitchFamily="34" charset="0"/>
              </a:rPr>
              <a:t>Video Game</a:t>
            </a:r>
            <a:endParaRPr lang="en-US" sz="3400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3568039" y="795853"/>
            <a:ext cx="292232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Century Gothic" panose="020B0502020202020204" pitchFamily="34" charset="0"/>
              </a:rPr>
              <a:t>NONOGRAM PUZZLE</a:t>
            </a:r>
            <a:endParaRPr lang="en-US" sz="20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BCB90F2-CE1D-6C65-2B2E-EC5B568B81AF}"/>
              </a:ext>
            </a:extLst>
          </p:cNvPr>
          <p:cNvGrpSpPr/>
          <p:nvPr/>
        </p:nvGrpSpPr>
        <p:grpSpPr>
          <a:xfrm>
            <a:off x="1863449" y="7019972"/>
            <a:ext cx="6331502" cy="340095"/>
            <a:chOff x="2039788" y="7107356"/>
            <a:chExt cx="6331502" cy="34009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2039788" y="7143735"/>
              <a:ext cx="392813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89915" y="7107356"/>
              <a:ext cx="2581375" cy="340095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3533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3528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E5934D1C-6A29-53B9-C65F-5A10BE9AEE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5019" y="1456985"/>
            <a:ext cx="8948361" cy="521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668</TotalTime>
  <Words>14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25</cp:revision>
  <cp:lastPrinted>2025-02-11T02:02:44Z</cp:lastPrinted>
  <dcterms:created xsi:type="dcterms:W3CDTF">2025-01-28T14:01:50Z</dcterms:created>
  <dcterms:modified xsi:type="dcterms:W3CDTF">2025-04-17T23:54:40Z</dcterms:modified>
</cp:coreProperties>
</file>