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>
        <p:scale>
          <a:sx n="58" d="100"/>
          <a:sy n="58" d="100"/>
        </p:scale>
        <p:origin x="5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10147-9F94-F8A7-A2E9-B960EADCAD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1"/>
            <a:ext cx="7543800" cy="2705947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4BB8B5-59E3-C113-5F3A-2472BAAEBD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B9FEFF-7BF4-1884-C956-18EC133A2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84DC-9927-4156-B65C-D97AA1E79F0F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DE480-1471-7694-01A9-C7BFB6F4F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12E2A9-12B6-3BB5-EABF-5B2305567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F7287-BE42-42B2-8D6D-D484AC28E5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891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774B5-1F2A-3F4B-5A2E-388B1401D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A23556-219B-72B2-04BA-F08CD5ACCA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26CD2-0702-3E2F-063E-0D689DB9E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84DC-9927-4156-B65C-D97AA1E79F0F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F86F62-99ED-E807-8F15-652C1F51C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CA9ACC-DCEE-AD75-E16B-68D4EF5F2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F7287-BE42-42B2-8D6D-D484AC28E5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977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98022BC-E332-E906-7E80-967406D8DC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57A687-1B57-A352-FBCC-55C74963E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4C78AC-26BC-B343-2470-E0E924D5C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84DC-9927-4156-B65C-D97AA1E79F0F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A64148-51EA-3A3C-8A20-2A322674A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30DC52-5CA7-96C5-4680-3AFE27755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F7287-BE42-42B2-8D6D-D484AC28E5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784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BEB41-0812-FEA6-3773-D3DA35A61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FA024-8AB4-80BC-8037-B82AD295FF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E16A-84B1-295D-3ED9-073FE8A56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84DC-9927-4156-B65C-D97AA1E79F0F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9C50B1-94E5-C5C3-32FB-7F816E6B6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025A54-9CBC-7603-65A5-FD0ED410F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F7287-BE42-42B2-8D6D-D484AC28E5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87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1C412-D354-2E4B-5AF5-ECE588051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6" y="1937705"/>
            <a:ext cx="8675370" cy="3233102"/>
          </a:xfrm>
        </p:spPr>
        <p:txBody>
          <a:bodyPr anchor="b"/>
          <a:lstStyle>
            <a:lvl1pPr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4E2C48-939B-AC5B-C9E0-4C49A7E458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6" y="5201393"/>
            <a:ext cx="8675370" cy="1700212"/>
          </a:xfrm>
        </p:spPr>
        <p:txBody>
          <a:bodyPr/>
          <a:lstStyle>
            <a:lvl1pPr marL="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1pPr>
            <a:lvl2pPr marL="377190" indent="0">
              <a:buNone/>
              <a:defRPr sz="1650">
                <a:solidFill>
                  <a:schemeClr val="tx1">
                    <a:tint val="82000"/>
                  </a:schemeClr>
                </a:solidFill>
              </a:defRPr>
            </a:lvl2pPr>
            <a:lvl3pPr marL="754380" indent="0">
              <a:buNone/>
              <a:defRPr sz="1485">
                <a:solidFill>
                  <a:schemeClr val="tx1">
                    <a:tint val="82000"/>
                  </a:schemeClr>
                </a:solidFill>
              </a:defRPr>
            </a:lvl3pPr>
            <a:lvl4pPr marL="113157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4pPr>
            <a:lvl5pPr marL="150876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5pPr>
            <a:lvl6pPr marL="188595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6pPr>
            <a:lvl7pPr marL="226314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7pPr>
            <a:lvl8pPr marL="264033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8pPr>
            <a:lvl9pPr marL="301752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C05166-5EE8-B388-D618-E67310262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84DC-9927-4156-B65C-D97AA1E79F0F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CEDFCA-6075-FD38-DBA6-0F66EBAF3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EF24A-16AD-AEBD-D90E-2BDFCD399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F7287-BE42-42B2-8D6D-D484AC28E5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19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D4E76-E6F6-E8DA-BEE8-D38A7505E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7B5E58-9A4A-7C98-43D6-80BA6D19E3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51AE9C-4B51-63BA-1089-A98AE55EAA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8A8BDC-D763-26B7-6647-5B2D7401D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84DC-9927-4156-B65C-D97AA1E79F0F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965097-2718-E8F4-8351-2A4656966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2BA885-957C-76C1-1934-0BE4159C3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F7287-BE42-42B2-8D6D-D484AC28E5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318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7672F2-3538-081B-96BE-1B564C05A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B65B21-F70C-0C05-1D84-903B661483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1980" b="1"/>
            </a:lvl1pPr>
            <a:lvl2pPr marL="377190" indent="0">
              <a:buNone/>
              <a:defRPr sz="1650" b="1"/>
            </a:lvl2pPr>
            <a:lvl3pPr marL="754380" indent="0">
              <a:buNone/>
              <a:defRPr sz="1485" b="1"/>
            </a:lvl3pPr>
            <a:lvl4pPr marL="1131570" indent="0">
              <a:buNone/>
              <a:defRPr sz="1320" b="1"/>
            </a:lvl4pPr>
            <a:lvl5pPr marL="1508760" indent="0">
              <a:buNone/>
              <a:defRPr sz="1320" b="1"/>
            </a:lvl5pPr>
            <a:lvl6pPr marL="1885950" indent="0">
              <a:buNone/>
              <a:defRPr sz="1320" b="1"/>
            </a:lvl6pPr>
            <a:lvl7pPr marL="2263140" indent="0">
              <a:buNone/>
              <a:defRPr sz="1320" b="1"/>
            </a:lvl7pPr>
            <a:lvl8pPr marL="2640330" indent="0">
              <a:buNone/>
              <a:defRPr sz="1320" b="1"/>
            </a:lvl8pPr>
            <a:lvl9pPr marL="3017520" indent="0">
              <a:buNone/>
              <a:defRPr sz="13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886A72-0AE8-D802-AECF-91D4182B34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9AE9F6-F1B2-7BBE-2805-539F471966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980" b="1"/>
            </a:lvl1pPr>
            <a:lvl2pPr marL="377190" indent="0">
              <a:buNone/>
              <a:defRPr sz="1650" b="1"/>
            </a:lvl2pPr>
            <a:lvl3pPr marL="754380" indent="0">
              <a:buNone/>
              <a:defRPr sz="1485" b="1"/>
            </a:lvl3pPr>
            <a:lvl4pPr marL="1131570" indent="0">
              <a:buNone/>
              <a:defRPr sz="1320" b="1"/>
            </a:lvl4pPr>
            <a:lvl5pPr marL="1508760" indent="0">
              <a:buNone/>
              <a:defRPr sz="1320" b="1"/>
            </a:lvl5pPr>
            <a:lvl6pPr marL="1885950" indent="0">
              <a:buNone/>
              <a:defRPr sz="1320" b="1"/>
            </a:lvl6pPr>
            <a:lvl7pPr marL="2263140" indent="0">
              <a:buNone/>
              <a:defRPr sz="1320" b="1"/>
            </a:lvl7pPr>
            <a:lvl8pPr marL="2640330" indent="0">
              <a:buNone/>
              <a:defRPr sz="1320" b="1"/>
            </a:lvl8pPr>
            <a:lvl9pPr marL="3017520" indent="0">
              <a:buNone/>
              <a:defRPr sz="13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337FA5-8781-C6D7-CE3E-23E043FC2C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C5E48E-9F3B-012F-C91F-D17D51B14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84DC-9927-4156-B65C-D97AA1E79F0F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303C28-9DCF-CFE5-C900-1307899D5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DAFB37-C489-7347-FB69-BD2C8DDA5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F7287-BE42-42B2-8D6D-D484AC28E5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258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BC813-C202-8A89-F08D-C18DD737A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E7C363-6346-CE6A-AD24-C64CFAA47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84DC-9927-4156-B65C-D97AA1E79F0F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A24908-4FF9-A2E5-630A-3D9B4C1B1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BDDEA0-BCD9-4CD6-348B-BD8DED561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F7287-BE42-42B2-8D6D-D484AC28E5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890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D2DDAE-0135-4C31-7081-A90649068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84DC-9927-4156-B65C-D97AA1E79F0F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8FC842-4710-3AC5-1C92-7B08445B7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B2D958-8BA8-6F3E-9BD8-FB5697C98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F7287-BE42-42B2-8D6D-D484AC28E5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722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4E858-8561-CC64-6979-083ADE62C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26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D8A841-DDD5-FA16-B962-F7169FEEA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2640"/>
            </a:lvl1pPr>
            <a:lvl2pPr>
              <a:defRPr sz="2310"/>
            </a:lvl2pPr>
            <a:lvl3pPr>
              <a:defRPr sz="1980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6E1D98-8F02-67E9-D4F0-89B140DA37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320"/>
            </a:lvl1pPr>
            <a:lvl2pPr marL="377190" indent="0">
              <a:buNone/>
              <a:defRPr sz="1155"/>
            </a:lvl2pPr>
            <a:lvl3pPr marL="754380" indent="0">
              <a:buNone/>
              <a:defRPr sz="990"/>
            </a:lvl3pPr>
            <a:lvl4pPr marL="1131570" indent="0">
              <a:buNone/>
              <a:defRPr sz="825"/>
            </a:lvl4pPr>
            <a:lvl5pPr marL="1508760" indent="0">
              <a:buNone/>
              <a:defRPr sz="825"/>
            </a:lvl5pPr>
            <a:lvl6pPr marL="1885950" indent="0">
              <a:buNone/>
              <a:defRPr sz="825"/>
            </a:lvl6pPr>
            <a:lvl7pPr marL="2263140" indent="0">
              <a:buNone/>
              <a:defRPr sz="825"/>
            </a:lvl7pPr>
            <a:lvl8pPr marL="2640330" indent="0">
              <a:buNone/>
              <a:defRPr sz="825"/>
            </a:lvl8pPr>
            <a:lvl9pPr marL="3017520" indent="0">
              <a:buNone/>
              <a:defRPr sz="8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0996A8-6935-E266-402D-6F91A0C3C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84DC-9927-4156-B65C-D97AA1E79F0F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3620C6-871A-B45B-CB47-2B5E19FA5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BF509A-721C-0C65-4E4C-D34466642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F7287-BE42-42B2-8D6D-D484AC28E5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427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96808-1B38-875C-20B4-1E2D92BCA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26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10CEB3-1882-4348-5FF9-E179F57A23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 marL="0" indent="0">
              <a:buNone/>
              <a:defRPr sz="2640"/>
            </a:lvl1pPr>
            <a:lvl2pPr marL="377190" indent="0">
              <a:buNone/>
              <a:defRPr sz="2310"/>
            </a:lvl2pPr>
            <a:lvl3pPr marL="754380" indent="0">
              <a:buNone/>
              <a:defRPr sz="1980"/>
            </a:lvl3pPr>
            <a:lvl4pPr marL="1131570" indent="0">
              <a:buNone/>
              <a:defRPr sz="1650"/>
            </a:lvl4pPr>
            <a:lvl5pPr marL="1508760" indent="0">
              <a:buNone/>
              <a:defRPr sz="1650"/>
            </a:lvl5pPr>
            <a:lvl6pPr marL="1885950" indent="0">
              <a:buNone/>
              <a:defRPr sz="1650"/>
            </a:lvl6pPr>
            <a:lvl7pPr marL="2263140" indent="0">
              <a:buNone/>
              <a:defRPr sz="1650"/>
            </a:lvl7pPr>
            <a:lvl8pPr marL="2640330" indent="0">
              <a:buNone/>
              <a:defRPr sz="1650"/>
            </a:lvl8pPr>
            <a:lvl9pPr marL="3017520" indent="0">
              <a:buNone/>
              <a:defRPr sz="165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B8E950-AC4B-43A4-A0CB-89DF31CF12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320"/>
            </a:lvl1pPr>
            <a:lvl2pPr marL="377190" indent="0">
              <a:buNone/>
              <a:defRPr sz="1155"/>
            </a:lvl2pPr>
            <a:lvl3pPr marL="754380" indent="0">
              <a:buNone/>
              <a:defRPr sz="990"/>
            </a:lvl3pPr>
            <a:lvl4pPr marL="1131570" indent="0">
              <a:buNone/>
              <a:defRPr sz="825"/>
            </a:lvl4pPr>
            <a:lvl5pPr marL="1508760" indent="0">
              <a:buNone/>
              <a:defRPr sz="825"/>
            </a:lvl5pPr>
            <a:lvl6pPr marL="1885950" indent="0">
              <a:buNone/>
              <a:defRPr sz="825"/>
            </a:lvl6pPr>
            <a:lvl7pPr marL="2263140" indent="0">
              <a:buNone/>
              <a:defRPr sz="825"/>
            </a:lvl7pPr>
            <a:lvl8pPr marL="2640330" indent="0">
              <a:buNone/>
              <a:defRPr sz="825"/>
            </a:lvl8pPr>
            <a:lvl9pPr marL="3017520" indent="0">
              <a:buNone/>
              <a:defRPr sz="8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E8F954-00BB-BBEE-67CB-0D32A2E3B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84DC-9927-4156-B65C-D97AA1E79F0F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165B21-46B4-A6AF-6447-565053EDC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253333-C62A-0524-BC3C-0C462F34C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F7287-BE42-42B2-8D6D-D484AC28E5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694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77A2AB-D9EE-E2EF-8165-90A526DE3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FDB31A-D04E-B282-B311-EA1F77DB91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5F807-14F1-8632-4ED4-EEDB4C39E0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2684DC-9927-4156-B65C-D97AA1E79F0F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E836C1-D854-35A9-7ACD-E5495E5CB7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94370-E2AE-4526-45F2-2D8A7A2D62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E3F7287-BE42-42B2-8D6D-D484AC28E5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473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54380" rtl="0" eaLnBrk="1" latinLnBrk="0" hangingPunct="1">
        <a:lnSpc>
          <a:spcPct val="90000"/>
        </a:lnSpc>
        <a:spcBef>
          <a:spcPct val="0"/>
        </a:spcBef>
        <a:buNone/>
        <a:defRPr sz="36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595" indent="-188595" algn="l" defTabSz="754380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310" kern="1200">
          <a:solidFill>
            <a:schemeClr val="tx1"/>
          </a:solidFill>
          <a:latin typeface="+mn-lt"/>
          <a:ea typeface="+mn-ea"/>
          <a:cs typeface="+mn-cs"/>
        </a:defRPr>
      </a:lvl1pPr>
      <a:lvl2pPr marL="56578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94297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32016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69735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207454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45173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82892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20611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1pPr>
      <a:lvl2pPr marL="37719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5438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113157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50876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26314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64033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01752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2967BDE-703D-13C1-B4A7-38AA43A34827}"/>
              </a:ext>
            </a:extLst>
          </p:cNvPr>
          <p:cNvSpPr/>
          <p:nvPr/>
        </p:nvSpPr>
        <p:spPr>
          <a:xfrm>
            <a:off x="457200" y="457200"/>
            <a:ext cx="9144000" cy="51206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WAYS TO WRITE MULTIPLICATION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11CB9E2A-F5B5-1252-4049-D365DAEF8A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063" y="7345805"/>
            <a:ext cx="1404255" cy="1850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6185C59-A12F-A8B9-2677-63CBAFD850A5}"/>
              </a:ext>
            </a:extLst>
          </p:cNvPr>
          <p:cNvSpPr txBox="1"/>
          <p:nvPr/>
        </p:nvSpPr>
        <p:spPr>
          <a:xfrm>
            <a:off x="1777609" y="7315200"/>
            <a:ext cx="79751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1719616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8BD11920-AD6A-757F-4A60-BF1023A1AB4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25337063"/>
                  </p:ext>
                </p:extLst>
              </p:nvPr>
            </p:nvGraphicFramePr>
            <p:xfrm>
              <a:off x="457200" y="457200"/>
              <a:ext cx="9144000" cy="512196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048000">
                      <a:extLst>
                        <a:ext uri="{9D8B030D-6E8A-4147-A177-3AD203B41FA5}">
                          <a16:colId xmlns:a16="http://schemas.microsoft.com/office/drawing/2014/main" val="373536308"/>
                        </a:ext>
                      </a:extLst>
                    </a:gridCol>
                    <a:gridCol w="3048000">
                      <a:extLst>
                        <a:ext uri="{9D8B030D-6E8A-4147-A177-3AD203B41FA5}">
                          <a16:colId xmlns:a16="http://schemas.microsoft.com/office/drawing/2014/main" val="326261555"/>
                        </a:ext>
                      </a:extLst>
                    </a:gridCol>
                    <a:gridCol w="3048000">
                      <a:extLst>
                        <a:ext uri="{9D8B030D-6E8A-4147-A177-3AD203B41FA5}">
                          <a16:colId xmlns:a16="http://schemas.microsoft.com/office/drawing/2014/main" val="1363122972"/>
                        </a:ext>
                      </a:extLst>
                    </a:gridCol>
                  </a:tblGrid>
                  <a:tr h="14586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6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</a:rPr>
                            <a:t>CROSS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6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</a:rPr>
                            <a:t>DOT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6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</a:rPr>
                            <a:t>IMPLIED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62851590"/>
                      </a:ext>
                    </a:extLst>
                  </a:tr>
                  <a:tr h="1831640">
                    <a:tc>
                      <a:txBody>
                        <a:bodyPr/>
                        <a:lstStyle/>
                        <a:p>
                          <a:pPr marL="0" marR="0" lvl="0" indent="0" algn="ctr" defTabSz="134115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8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</a:rPr>
                            <a:t>a</a:t>
                          </a:r>
                          <a14:m>
                            <m:oMath xmlns:m="http://schemas.openxmlformats.org/officeDocument/2006/math">
                              <m:r>
                                <a:rPr lang="en-US" sz="8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sz="8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</a:rPr>
                            <a:t>b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34115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8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</a:rPr>
                            <a:t>a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nor/>
                                </m:rPr>
                                <a:rPr lang="en-US" sz="8000" b="1" dirty="0" smtClean="0">
                                  <a:solidFill>
                                    <a:schemeClr val="tx1"/>
                                  </a:solidFill>
                                  <a:latin typeface="Century Gothic" panose="020B0502020202020204" pitchFamily="34" charset="0"/>
                                </a:rPr>
                                <m:t>•</m:t>
                              </m:r>
                            </m:oMath>
                          </a14:m>
                          <a:r>
                            <a:rPr lang="en-US" sz="8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</a:rPr>
                            <a:t>b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0" b="1" dirty="0">
                              <a:latin typeface="Century Gothic" panose="020B0502020202020204" pitchFamily="34" charset="0"/>
                            </a:rPr>
                            <a:t>ab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3984911"/>
                      </a:ext>
                    </a:extLst>
                  </a:tr>
                  <a:tr h="183164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US" sz="8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</a:rPr>
                            <a:t>3</a:t>
                          </a:r>
                          <a14:m>
                            <m:oMath xmlns:m="http://schemas.openxmlformats.org/officeDocument/2006/math">
                              <m:r>
                                <a:rPr lang="en-US" sz="8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sz="8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</a:rPr>
                            <a:t>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34115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8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</a:rPr>
                            <a:t>3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nor/>
                                </m:rPr>
                                <a:rPr lang="en-US" sz="8000" b="1" dirty="0" smtClean="0">
                                  <a:solidFill>
                                    <a:schemeClr val="tx1"/>
                                  </a:solidFill>
                                  <a:latin typeface="Century Gothic" panose="020B0502020202020204" pitchFamily="34" charset="0"/>
                                </a:rPr>
                                <m:t>•</m:t>
                              </m:r>
                            </m:oMath>
                          </a14:m>
                          <a:r>
                            <a:rPr lang="en-US" sz="8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</a:rPr>
                            <a:t>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34115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8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</a:rPr>
                            <a:t>3z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0183237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8BD11920-AD6A-757F-4A60-BF1023A1AB4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25337063"/>
                  </p:ext>
                </p:extLst>
              </p:nvPr>
            </p:nvGraphicFramePr>
            <p:xfrm>
              <a:off x="457200" y="457200"/>
              <a:ext cx="9144000" cy="512196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048000">
                      <a:extLst>
                        <a:ext uri="{9D8B030D-6E8A-4147-A177-3AD203B41FA5}">
                          <a16:colId xmlns:a16="http://schemas.microsoft.com/office/drawing/2014/main" val="373536308"/>
                        </a:ext>
                      </a:extLst>
                    </a:gridCol>
                    <a:gridCol w="3048000">
                      <a:extLst>
                        <a:ext uri="{9D8B030D-6E8A-4147-A177-3AD203B41FA5}">
                          <a16:colId xmlns:a16="http://schemas.microsoft.com/office/drawing/2014/main" val="326261555"/>
                        </a:ext>
                      </a:extLst>
                    </a:gridCol>
                    <a:gridCol w="3048000">
                      <a:extLst>
                        <a:ext uri="{9D8B030D-6E8A-4147-A177-3AD203B41FA5}">
                          <a16:colId xmlns:a16="http://schemas.microsoft.com/office/drawing/2014/main" val="1363122972"/>
                        </a:ext>
                      </a:extLst>
                    </a:gridCol>
                  </a:tblGrid>
                  <a:tr h="14586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6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</a:rPr>
                            <a:t>CROSS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6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</a:rPr>
                            <a:t>DOT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6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</a:rPr>
                            <a:t>IMPLIED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62851590"/>
                      </a:ext>
                    </a:extLst>
                  </a:tr>
                  <a:tr h="18316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400" t="-80667" r="-200600" b="-1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400" t="-80667" r="-100600" b="-1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0" b="1" dirty="0">
                              <a:latin typeface="Century Gothic" panose="020B0502020202020204" pitchFamily="34" charset="0"/>
                            </a:rPr>
                            <a:t>ab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3984911"/>
                      </a:ext>
                    </a:extLst>
                  </a:tr>
                  <a:tr h="18316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400" t="-180066" r="-200600" b="-16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400" t="-180066" r="-100600" b="-16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34115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8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</a:rPr>
                            <a:t>3z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0183237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16091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809C24-1177-55DD-437B-0924C42290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75B8E22-CF2F-ACB8-7475-4C49D0B9D0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89026"/>
              </p:ext>
            </p:extLst>
          </p:nvPr>
        </p:nvGraphicFramePr>
        <p:xfrm>
          <a:off x="457200" y="457200"/>
          <a:ext cx="9144000" cy="5121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373536308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2626155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363122972"/>
                    </a:ext>
                  </a:extLst>
                </a:gridCol>
              </a:tblGrid>
              <a:tr h="1458686">
                <a:tc gridSpan="3">
                  <a:txBody>
                    <a:bodyPr/>
                    <a:lstStyle/>
                    <a:p>
                      <a:pPr algn="ctr"/>
                      <a:r>
                        <a:rPr lang="en-US" sz="7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PARENTHESES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2851590"/>
                  </a:ext>
                </a:extLst>
              </a:tr>
              <a:tr h="1831640">
                <a:tc>
                  <a:txBody>
                    <a:bodyPr/>
                    <a:lstStyle/>
                    <a:p>
                      <a:pPr algn="ctr"/>
                      <a:r>
                        <a:rPr lang="en-US" sz="8000" b="1" dirty="0">
                          <a:latin typeface="Century Gothic" panose="020B0502020202020204" pitchFamily="34" charset="0"/>
                        </a:rPr>
                        <a:t>(a)b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0" b="1" dirty="0">
                          <a:latin typeface="Century Gothic" panose="020B0502020202020204" pitchFamily="34" charset="0"/>
                        </a:rPr>
                        <a:t>a(b)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0" b="1" spc="-150" dirty="0">
                          <a:latin typeface="Century Gothic" panose="020B0502020202020204" pitchFamily="34" charset="0"/>
                        </a:rPr>
                        <a:t>(a)(b)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84911"/>
                  </a:ext>
                </a:extLst>
              </a:tr>
              <a:tr h="1831640">
                <a:tc>
                  <a:txBody>
                    <a:bodyPr/>
                    <a:lstStyle/>
                    <a:p>
                      <a:pPr algn="ctr"/>
                      <a:r>
                        <a:rPr lang="en-US" sz="8000" b="1" dirty="0">
                          <a:latin typeface="Century Gothic" panose="020B0502020202020204" pitchFamily="34" charset="0"/>
                        </a:rPr>
                        <a:t>(3)z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0" b="1" dirty="0">
                          <a:latin typeface="Century Gothic" panose="020B0502020202020204" pitchFamily="34" charset="0"/>
                        </a:rPr>
                        <a:t>3(z)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0" b="1" dirty="0">
                          <a:latin typeface="Century Gothic" panose="020B0502020202020204" pitchFamily="34" charset="0"/>
                        </a:rPr>
                        <a:t>(3)(z)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8323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6989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60</Words>
  <Application>Microsoft Office PowerPoint</Application>
  <PresentationFormat>Custom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Aptos</vt:lpstr>
      <vt:lpstr>Aptos Display</vt:lpstr>
      <vt:lpstr>Arial</vt:lpstr>
      <vt:lpstr>Cambria Math</vt:lpstr>
      <vt:lpstr>Century Gothic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2025-08-06T02:58:45Z</dcterms:created>
  <dcterms:modified xsi:type="dcterms:W3CDTF">2025-08-06T03:07:19Z</dcterms:modified>
</cp:coreProperties>
</file>