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11"/>
    <p:restoredTop sz="94610"/>
  </p:normalViewPr>
  <p:slideViewPr>
    <p:cSldViewPr snapToGrid="0" snapToObjects="1">
      <p:cViewPr>
        <p:scale>
          <a:sx n="51" d="100"/>
          <a:sy n="51" d="100"/>
        </p:scale>
        <p:origin x="1936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E25B62D3-AED8-41B6-91ED-ABB1EA341A9B}"/>
    <pc:docChg chg="modSld">
      <pc:chgData name="Sarah Carter" userId="4b4e2a7e9c42e1b2" providerId="LiveId" clId="{E25B62D3-AED8-41B6-91ED-ABB1EA341A9B}" dt="2024-12-07T16:05:50.535" v="1" actId="20577"/>
      <pc:docMkLst>
        <pc:docMk/>
      </pc:docMkLst>
      <pc:sldChg chg="modSp mod">
        <pc:chgData name="Sarah Carter" userId="4b4e2a7e9c42e1b2" providerId="LiveId" clId="{E25B62D3-AED8-41B6-91ED-ABB1EA341A9B}" dt="2024-12-07T16:05:50.535" v="1" actId="20577"/>
        <pc:sldMkLst>
          <pc:docMk/>
          <pc:sldMk cId="0" sldId="256"/>
        </pc:sldMkLst>
        <pc:graphicFrameChg chg="modGraphic">
          <ac:chgData name="Sarah Carter" userId="4b4e2a7e9c42e1b2" providerId="LiveId" clId="{E25B62D3-AED8-41B6-91ED-ABB1EA341A9B}" dt="2024-12-07T16:05:50.535" v="1" actId="20577"/>
          <ac:graphicFrameMkLst>
            <pc:docMk/>
            <pc:sldMk cId="0" sldId="256"/>
            <ac:graphicFrameMk id="204" creationId="{E1CFDF5D-4340-56AC-F7E7-CB846740FF0F}"/>
          </ac:graphicFrameMkLst>
        </pc:graphicFrameChg>
      </pc:sldChg>
    </pc:docChg>
  </pc:docChgLst>
  <pc:docChgLst>
    <pc:chgData name="Sarah Carter" userId="4b4e2a7e9c42e1b2" providerId="LiveId" clId="{60ACFDC1-CB77-4553-9086-19C667728DA1}"/>
    <pc:docChg chg="delSld">
      <pc:chgData name="Sarah Carter" userId="4b4e2a7e9c42e1b2" providerId="LiveId" clId="{60ACFDC1-CB77-4553-9086-19C667728DA1}" dt="2024-10-11T16:55:09.593" v="0" actId="2696"/>
      <pc:docMkLst>
        <pc:docMk/>
      </pc:docMkLst>
      <pc:sldChg chg="del">
        <pc:chgData name="Sarah Carter" userId="4b4e2a7e9c42e1b2" providerId="LiveId" clId="{60ACFDC1-CB77-4553-9086-19C667728DA1}" dt="2024-10-11T16:55:09.593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0204119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Object1"/>
          <p:cNvSpPr/>
          <p:nvPr/>
        </p:nvSpPr>
        <p:spPr>
          <a:xfrm>
            <a:off x="274320" y="274320"/>
            <a:ext cx="7223760" cy="91440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grpSp>
        <p:nvGrpSpPr>
          <p:cNvPr id="197" name="Group"/>
          <p:cNvGrpSpPr/>
          <p:nvPr/>
        </p:nvGrpSpPr>
        <p:grpSpPr>
          <a:xfrm>
            <a:off x="274320" y="1061720"/>
            <a:ext cx="7223760" cy="5029200"/>
            <a:chOff x="274320" y="1463040"/>
            <a:chExt cx="7223760" cy="5029200"/>
          </a:xfrm>
        </p:grpSpPr>
        <p:sp>
          <p:nvSpPr>
            <p:cNvPr id="198" name="Object1"/>
            <p:cNvSpPr/>
            <p:nvPr/>
          </p:nvSpPr>
          <p:spPr>
            <a:xfrm>
              <a:off x="274320" y="1463040"/>
              <a:ext cx="7223760" cy="5029200"/>
            </a:xfrm>
            <a:prstGeom prst="rect">
              <a:avLst/>
            </a:prstGeom>
            <a:noFill/>
            <a:ln/>
          </p:spPr>
          <p:txBody>
            <a:bodyPr/>
            <a:lstStyle/>
            <a:p>
              <a:endParaRPr lang="en-US"/>
            </a:p>
          </p:txBody>
        </p:sp>
        <p:sp>
          <p:nvSpPr>
            <p:cNvPr id="3" name="Object2"/>
            <p:cNvSpPr/>
            <p:nvPr/>
          </p:nvSpPr>
          <p:spPr>
            <a:xfrm>
              <a:off x="3484880" y="21717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99" name="Object3"/>
            <p:cNvSpPr/>
            <p:nvPr/>
          </p:nvSpPr>
          <p:spPr>
            <a:xfrm>
              <a:off x="3484880" y="217170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00" name="Object4"/>
            <p:cNvSpPr/>
            <p:nvPr/>
          </p:nvSpPr>
          <p:spPr>
            <a:xfrm>
              <a:off x="3685540" y="21717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01" name="Object5"/>
            <p:cNvSpPr/>
            <p:nvPr/>
          </p:nvSpPr>
          <p:spPr>
            <a:xfrm>
              <a:off x="3886200" y="21717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02" name="Object6"/>
            <p:cNvSpPr/>
            <p:nvPr/>
          </p:nvSpPr>
          <p:spPr>
            <a:xfrm>
              <a:off x="4086860" y="21717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" name="Object7"/>
            <p:cNvSpPr/>
            <p:nvPr/>
          </p:nvSpPr>
          <p:spPr>
            <a:xfrm>
              <a:off x="2682240" y="23723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9" name="Object8"/>
            <p:cNvSpPr/>
            <p:nvPr/>
          </p:nvSpPr>
          <p:spPr>
            <a:xfrm>
              <a:off x="2682240" y="237236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0" name="Object9"/>
            <p:cNvSpPr/>
            <p:nvPr/>
          </p:nvSpPr>
          <p:spPr>
            <a:xfrm>
              <a:off x="3083560" y="23723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1" name="Object10"/>
            <p:cNvSpPr/>
            <p:nvPr/>
          </p:nvSpPr>
          <p:spPr>
            <a:xfrm>
              <a:off x="3083560" y="237236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2" name="Object11"/>
            <p:cNvSpPr/>
            <p:nvPr/>
          </p:nvSpPr>
          <p:spPr>
            <a:xfrm>
              <a:off x="3484880" y="23723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3" name="Object12"/>
            <p:cNvSpPr/>
            <p:nvPr/>
          </p:nvSpPr>
          <p:spPr>
            <a:xfrm>
              <a:off x="4688840" y="23723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4" name="Object13"/>
            <p:cNvSpPr/>
            <p:nvPr/>
          </p:nvSpPr>
          <p:spPr>
            <a:xfrm>
              <a:off x="4688840" y="237236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5" name="Object14"/>
            <p:cNvSpPr/>
            <p:nvPr/>
          </p:nvSpPr>
          <p:spPr>
            <a:xfrm>
              <a:off x="67564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6" name="Object15"/>
            <p:cNvSpPr/>
            <p:nvPr/>
          </p:nvSpPr>
          <p:spPr>
            <a:xfrm>
              <a:off x="675640" y="257302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7" name="Object16"/>
            <p:cNvSpPr/>
            <p:nvPr/>
          </p:nvSpPr>
          <p:spPr>
            <a:xfrm>
              <a:off x="147828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" name="Object17"/>
            <p:cNvSpPr/>
            <p:nvPr/>
          </p:nvSpPr>
          <p:spPr>
            <a:xfrm>
              <a:off x="1478280" y="257302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9" name="Object18"/>
            <p:cNvSpPr/>
            <p:nvPr/>
          </p:nvSpPr>
          <p:spPr>
            <a:xfrm>
              <a:off x="248158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0" name="Object19"/>
            <p:cNvSpPr/>
            <p:nvPr/>
          </p:nvSpPr>
          <p:spPr>
            <a:xfrm>
              <a:off x="2481580" y="257302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1" name="Object20"/>
            <p:cNvSpPr/>
            <p:nvPr/>
          </p:nvSpPr>
          <p:spPr>
            <a:xfrm>
              <a:off x="268224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2" name="Object21"/>
            <p:cNvSpPr/>
            <p:nvPr/>
          </p:nvSpPr>
          <p:spPr>
            <a:xfrm>
              <a:off x="288290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3" name="Object22"/>
            <p:cNvSpPr/>
            <p:nvPr/>
          </p:nvSpPr>
          <p:spPr>
            <a:xfrm>
              <a:off x="308356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4" name="Object23"/>
            <p:cNvSpPr/>
            <p:nvPr/>
          </p:nvSpPr>
          <p:spPr>
            <a:xfrm>
              <a:off x="328422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5" name="Object24"/>
            <p:cNvSpPr/>
            <p:nvPr/>
          </p:nvSpPr>
          <p:spPr>
            <a:xfrm>
              <a:off x="348488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6" name="Object25"/>
            <p:cNvSpPr/>
            <p:nvPr/>
          </p:nvSpPr>
          <p:spPr>
            <a:xfrm>
              <a:off x="368554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7" name="Object26"/>
            <p:cNvSpPr/>
            <p:nvPr/>
          </p:nvSpPr>
          <p:spPr>
            <a:xfrm>
              <a:off x="428752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28" name="Object27"/>
            <p:cNvSpPr/>
            <p:nvPr/>
          </p:nvSpPr>
          <p:spPr>
            <a:xfrm>
              <a:off x="4287520" y="257302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29" name="Object28"/>
            <p:cNvSpPr/>
            <p:nvPr/>
          </p:nvSpPr>
          <p:spPr>
            <a:xfrm>
              <a:off x="4688840" y="25730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30" name="Object29"/>
            <p:cNvSpPr/>
            <p:nvPr/>
          </p:nvSpPr>
          <p:spPr>
            <a:xfrm>
              <a:off x="675640" y="27736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31" name="Object30"/>
            <p:cNvSpPr/>
            <p:nvPr/>
          </p:nvSpPr>
          <p:spPr>
            <a:xfrm>
              <a:off x="1478280" y="27736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32" name="Object31"/>
            <p:cNvSpPr/>
            <p:nvPr/>
          </p:nvSpPr>
          <p:spPr>
            <a:xfrm>
              <a:off x="2682240" y="27736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33" name="Object32"/>
            <p:cNvSpPr/>
            <p:nvPr/>
          </p:nvSpPr>
          <p:spPr>
            <a:xfrm>
              <a:off x="3083560" y="27736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34" name="Object33"/>
            <p:cNvSpPr/>
            <p:nvPr/>
          </p:nvSpPr>
          <p:spPr>
            <a:xfrm>
              <a:off x="3484880" y="27736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35" name="Object34"/>
            <p:cNvSpPr/>
            <p:nvPr/>
          </p:nvSpPr>
          <p:spPr>
            <a:xfrm>
              <a:off x="4287520" y="27736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36" name="Object35"/>
            <p:cNvSpPr/>
            <p:nvPr/>
          </p:nvSpPr>
          <p:spPr>
            <a:xfrm>
              <a:off x="4688840" y="27736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37" name="Object36"/>
            <p:cNvSpPr/>
            <p:nvPr/>
          </p:nvSpPr>
          <p:spPr>
            <a:xfrm>
              <a:off x="27432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38" name="Object37"/>
            <p:cNvSpPr/>
            <p:nvPr/>
          </p:nvSpPr>
          <p:spPr>
            <a:xfrm>
              <a:off x="274320" y="297434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39" name="Object38"/>
            <p:cNvSpPr/>
            <p:nvPr/>
          </p:nvSpPr>
          <p:spPr>
            <a:xfrm>
              <a:off x="47498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40" name="Object39"/>
            <p:cNvSpPr/>
            <p:nvPr/>
          </p:nvSpPr>
          <p:spPr>
            <a:xfrm>
              <a:off x="67564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41" name="Object40"/>
            <p:cNvSpPr/>
            <p:nvPr/>
          </p:nvSpPr>
          <p:spPr>
            <a:xfrm>
              <a:off x="87630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42" name="Object41"/>
            <p:cNvSpPr/>
            <p:nvPr/>
          </p:nvSpPr>
          <p:spPr>
            <a:xfrm>
              <a:off x="107696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43" name="Object42"/>
            <p:cNvSpPr/>
            <p:nvPr/>
          </p:nvSpPr>
          <p:spPr>
            <a:xfrm>
              <a:off x="1076960" y="297434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44" name="Object43"/>
            <p:cNvSpPr/>
            <p:nvPr/>
          </p:nvSpPr>
          <p:spPr>
            <a:xfrm>
              <a:off x="147828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45" name="Object44"/>
            <p:cNvSpPr/>
            <p:nvPr/>
          </p:nvSpPr>
          <p:spPr>
            <a:xfrm>
              <a:off x="208026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46" name="Object45"/>
            <p:cNvSpPr/>
            <p:nvPr/>
          </p:nvSpPr>
          <p:spPr>
            <a:xfrm>
              <a:off x="2080260" y="297434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47" name="Object46"/>
            <p:cNvSpPr/>
            <p:nvPr/>
          </p:nvSpPr>
          <p:spPr>
            <a:xfrm>
              <a:off x="268224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48" name="Object47"/>
            <p:cNvSpPr/>
            <p:nvPr/>
          </p:nvSpPr>
          <p:spPr>
            <a:xfrm>
              <a:off x="308356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49" name="Object48"/>
            <p:cNvSpPr/>
            <p:nvPr/>
          </p:nvSpPr>
          <p:spPr>
            <a:xfrm>
              <a:off x="348488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0" name="Object49"/>
            <p:cNvSpPr/>
            <p:nvPr/>
          </p:nvSpPr>
          <p:spPr>
            <a:xfrm>
              <a:off x="388620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51" name="Object50"/>
            <p:cNvSpPr/>
            <p:nvPr/>
          </p:nvSpPr>
          <p:spPr>
            <a:xfrm>
              <a:off x="3886200" y="297434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52" name="Object51"/>
            <p:cNvSpPr/>
            <p:nvPr/>
          </p:nvSpPr>
          <p:spPr>
            <a:xfrm>
              <a:off x="428752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3" name="Object52"/>
            <p:cNvSpPr/>
            <p:nvPr/>
          </p:nvSpPr>
          <p:spPr>
            <a:xfrm>
              <a:off x="4688840" y="29743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4" name="Object53"/>
            <p:cNvSpPr/>
            <p:nvPr/>
          </p:nvSpPr>
          <p:spPr>
            <a:xfrm>
              <a:off x="675640" y="31750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5" name="Object54"/>
            <p:cNvSpPr/>
            <p:nvPr/>
          </p:nvSpPr>
          <p:spPr>
            <a:xfrm>
              <a:off x="1076960" y="31750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6" name="Object55"/>
            <p:cNvSpPr/>
            <p:nvPr/>
          </p:nvSpPr>
          <p:spPr>
            <a:xfrm>
              <a:off x="1478280" y="31750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7" name="Object56"/>
            <p:cNvSpPr/>
            <p:nvPr/>
          </p:nvSpPr>
          <p:spPr>
            <a:xfrm>
              <a:off x="2080260" y="31750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8" name="Object57"/>
            <p:cNvSpPr/>
            <p:nvPr/>
          </p:nvSpPr>
          <p:spPr>
            <a:xfrm>
              <a:off x="3083560" y="31750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59" name="Object58"/>
            <p:cNvSpPr/>
            <p:nvPr/>
          </p:nvSpPr>
          <p:spPr>
            <a:xfrm>
              <a:off x="3886200" y="31750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60" name="Object59"/>
            <p:cNvSpPr/>
            <p:nvPr/>
          </p:nvSpPr>
          <p:spPr>
            <a:xfrm>
              <a:off x="4287520" y="31750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61" name="Object60"/>
            <p:cNvSpPr/>
            <p:nvPr/>
          </p:nvSpPr>
          <p:spPr>
            <a:xfrm>
              <a:off x="4688840" y="31750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62" name="Object61"/>
            <p:cNvSpPr/>
            <p:nvPr/>
          </p:nvSpPr>
          <p:spPr>
            <a:xfrm>
              <a:off x="107696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63" name="Object62"/>
            <p:cNvSpPr/>
            <p:nvPr/>
          </p:nvSpPr>
          <p:spPr>
            <a:xfrm>
              <a:off x="147828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64" name="Object63"/>
            <p:cNvSpPr/>
            <p:nvPr/>
          </p:nvSpPr>
          <p:spPr>
            <a:xfrm>
              <a:off x="208026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65" name="Object64"/>
            <p:cNvSpPr/>
            <p:nvPr/>
          </p:nvSpPr>
          <p:spPr>
            <a:xfrm>
              <a:off x="288290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66" name="Object65"/>
            <p:cNvSpPr/>
            <p:nvPr/>
          </p:nvSpPr>
          <p:spPr>
            <a:xfrm>
              <a:off x="2882900" y="337566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67" name="Object66"/>
            <p:cNvSpPr/>
            <p:nvPr/>
          </p:nvSpPr>
          <p:spPr>
            <a:xfrm>
              <a:off x="308356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68" name="Object67"/>
            <p:cNvSpPr/>
            <p:nvPr/>
          </p:nvSpPr>
          <p:spPr>
            <a:xfrm>
              <a:off x="328422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69" name="Object68"/>
            <p:cNvSpPr/>
            <p:nvPr/>
          </p:nvSpPr>
          <p:spPr>
            <a:xfrm>
              <a:off x="348488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0" name="Object69"/>
            <p:cNvSpPr/>
            <p:nvPr/>
          </p:nvSpPr>
          <p:spPr>
            <a:xfrm>
              <a:off x="368554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1" name="Object70"/>
            <p:cNvSpPr/>
            <p:nvPr/>
          </p:nvSpPr>
          <p:spPr>
            <a:xfrm>
              <a:off x="388620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2" name="Object71"/>
            <p:cNvSpPr/>
            <p:nvPr/>
          </p:nvSpPr>
          <p:spPr>
            <a:xfrm>
              <a:off x="408686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3" name="Object72"/>
            <p:cNvSpPr/>
            <p:nvPr/>
          </p:nvSpPr>
          <p:spPr>
            <a:xfrm>
              <a:off x="428752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4" name="Object73"/>
            <p:cNvSpPr/>
            <p:nvPr/>
          </p:nvSpPr>
          <p:spPr>
            <a:xfrm>
              <a:off x="448818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5" name="Object74"/>
            <p:cNvSpPr/>
            <p:nvPr/>
          </p:nvSpPr>
          <p:spPr>
            <a:xfrm>
              <a:off x="468884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6" name="Object75"/>
            <p:cNvSpPr/>
            <p:nvPr/>
          </p:nvSpPr>
          <p:spPr>
            <a:xfrm>
              <a:off x="488950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77" name="Object76"/>
            <p:cNvSpPr/>
            <p:nvPr/>
          </p:nvSpPr>
          <p:spPr>
            <a:xfrm>
              <a:off x="5090160" y="33756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78" name="Object77"/>
            <p:cNvSpPr/>
            <p:nvPr/>
          </p:nvSpPr>
          <p:spPr>
            <a:xfrm>
              <a:off x="5090160" y="337566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79" name="Object78"/>
            <p:cNvSpPr/>
            <p:nvPr/>
          </p:nvSpPr>
          <p:spPr>
            <a:xfrm>
              <a:off x="1076960" y="35763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0" name="Object79"/>
            <p:cNvSpPr/>
            <p:nvPr/>
          </p:nvSpPr>
          <p:spPr>
            <a:xfrm>
              <a:off x="1478280" y="35763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1" name="Object80"/>
            <p:cNvSpPr/>
            <p:nvPr/>
          </p:nvSpPr>
          <p:spPr>
            <a:xfrm>
              <a:off x="2080260" y="35763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2" name="Object81"/>
            <p:cNvSpPr/>
            <p:nvPr/>
          </p:nvSpPr>
          <p:spPr>
            <a:xfrm>
              <a:off x="2481580" y="35763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83" name="Object82"/>
            <p:cNvSpPr/>
            <p:nvPr/>
          </p:nvSpPr>
          <p:spPr>
            <a:xfrm>
              <a:off x="2481580" y="357632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84" name="Object83"/>
            <p:cNvSpPr/>
            <p:nvPr/>
          </p:nvSpPr>
          <p:spPr>
            <a:xfrm>
              <a:off x="3083560" y="35763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5" name="Object84"/>
            <p:cNvSpPr/>
            <p:nvPr/>
          </p:nvSpPr>
          <p:spPr>
            <a:xfrm>
              <a:off x="3886200" y="35763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6" name="Object85"/>
            <p:cNvSpPr/>
            <p:nvPr/>
          </p:nvSpPr>
          <p:spPr>
            <a:xfrm>
              <a:off x="4287520" y="35763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7" name="Object86"/>
            <p:cNvSpPr/>
            <p:nvPr/>
          </p:nvSpPr>
          <p:spPr>
            <a:xfrm>
              <a:off x="4688840" y="35763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8" name="Object87"/>
            <p:cNvSpPr/>
            <p:nvPr/>
          </p:nvSpPr>
          <p:spPr>
            <a:xfrm>
              <a:off x="5090160" y="35763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89" name="Object88"/>
            <p:cNvSpPr/>
            <p:nvPr/>
          </p:nvSpPr>
          <p:spPr>
            <a:xfrm>
              <a:off x="107696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90" name="Object89"/>
            <p:cNvSpPr/>
            <p:nvPr/>
          </p:nvSpPr>
          <p:spPr>
            <a:xfrm>
              <a:off x="1076960" y="377698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91" name="Object90"/>
            <p:cNvSpPr/>
            <p:nvPr/>
          </p:nvSpPr>
          <p:spPr>
            <a:xfrm>
              <a:off x="127762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92" name="Object91"/>
            <p:cNvSpPr/>
            <p:nvPr/>
          </p:nvSpPr>
          <p:spPr>
            <a:xfrm>
              <a:off x="147828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93" name="Object92"/>
            <p:cNvSpPr/>
            <p:nvPr/>
          </p:nvSpPr>
          <p:spPr>
            <a:xfrm>
              <a:off x="167894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94" name="Object93"/>
            <p:cNvSpPr/>
            <p:nvPr/>
          </p:nvSpPr>
          <p:spPr>
            <a:xfrm>
              <a:off x="187960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95" name="Object94"/>
            <p:cNvSpPr/>
            <p:nvPr/>
          </p:nvSpPr>
          <p:spPr>
            <a:xfrm>
              <a:off x="208026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96" name="Object95"/>
            <p:cNvSpPr/>
            <p:nvPr/>
          </p:nvSpPr>
          <p:spPr>
            <a:xfrm>
              <a:off x="228092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97" name="Object96"/>
            <p:cNvSpPr/>
            <p:nvPr/>
          </p:nvSpPr>
          <p:spPr>
            <a:xfrm>
              <a:off x="248158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98" name="Object97"/>
            <p:cNvSpPr/>
            <p:nvPr/>
          </p:nvSpPr>
          <p:spPr>
            <a:xfrm>
              <a:off x="268224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99" name="Object98"/>
            <p:cNvSpPr/>
            <p:nvPr/>
          </p:nvSpPr>
          <p:spPr>
            <a:xfrm>
              <a:off x="288290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00" name="Object99"/>
            <p:cNvSpPr/>
            <p:nvPr/>
          </p:nvSpPr>
          <p:spPr>
            <a:xfrm>
              <a:off x="308356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01" name="Object100"/>
            <p:cNvSpPr/>
            <p:nvPr/>
          </p:nvSpPr>
          <p:spPr>
            <a:xfrm>
              <a:off x="388620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02" name="Object101"/>
            <p:cNvSpPr/>
            <p:nvPr/>
          </p:nvSpPr>
          <p:spPr>
            <a:xfrm>
              <a:off x="468884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03" name="Object102"/>
            <p:cNvSpPr/>
            <p:nvPr/>
          </p:nvSpPr>
          <p:spPr>
            <a:xfrm>
              <a:off x="509016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04" name="Object103"/>
            <p:cNvSpPr/>
            <p:nvPr/>
          </p:nvSpPr>
          <p:spPr>
            <a:xfrm>
              <a:off x="5090160" y="377698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05" name="Object104"/>
            <p:cNvSpPr/>
            <p:nvPr/>
          </p:nvSpPr>
          <p:spPr>
            <a:xfrm>
              <a:off x="529082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06" name="Object105"/>
            <p:cNvSpPr/>
            <p:nvPr/>
          </p:nvSpPr>
          <p:spPr>
            <a:xfrm>
              <a:off x="549148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07" name="Object106"/>
            <p:cNvSpPr/>
            <p:nvPr/>
          </p:nvSpPr>
          <p:spPr>
            <a:xfrm>
              <a:off x="569214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08" name="Object107"/>
            <p:cNvSpPr/>
            <p:nvPr/>
          </p:nvSpPr>
          <p:spPr>
            <a:xfrm>
              <a:off x="589280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09" name="Object108"/>
            <p:cNvSpPr/>
            <p:nvPr/>
          </p:nvSpPr>
          <p:spPr>
            <a:xfrm>
              <a:off x="609346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10" name="Object109"/>
            <p:cNvSpPr/>
            <p:nvPr/>
          </p:nvSpPr>
          <p:spPr>
            <a:xfrm>
              <a:off x="629412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11" name="Object110"/>
            <p:cNvSpPr/>
            <p:nvPr/>
          </p:nvSpPr>
          <p:spPr>
            <a:xfrm>
              <a:off x="6494780" y="37769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12" name="Object111"/>
            <p:cNvSpPr/>
            <p:nvPr/>
          </p:nvSpPr>
          <p:spPr>
            <a:xfrm>
              <a:off x="2481580" y="39776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13" name="Object112"/>
            <p:cNvSpPr/>
            <p:nvPr/>
          </p:nvSpPr>
          <p:spPr>
            <a:xfrm>
              <a:off x="3083560" y="39776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14" name="Object113"/>
            <p:cNvSpPr/>
            <p:nvPr/>
          </p:nvSpPr>
          <p:spPr>
            <a:xfrm>
              <a:off x="4086860" y="39776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15" name="Object114"/>
            <p:cNvSpPr/>
            <p:nvPr/>
          </p:nvSpPr>
          <p:spPr>
            <a:xfrm>
              <a:off x="4086860" y="397764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16" name="Object115"/>
            <p:cNvSpPr/>
            <p:nvPr/>
          </p:nvSpPr>
          <p:spPr>
            <a:xfrm>
              <a:off x="5090160" y="39776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17" name="Object116"/>
            <p:cNvSpPr/>
            <p:nvPr/>
          </p:nvSpPr>
          <p:spPr>
            <a:xfrm>
              <a:off x="248158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18" name="Object117"/>
            <p:cNvSpPr/>
            <p:nvPr/>
          </p:nvSpPr>
          <p:spPr>
            <a:xfrm>
              <a:off x="308356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19" name="Object118"/>
            <p:cNvSpPr/>
            <p:nvPr/>
          </p:nvSpPr>
          <p:spPr>
            <a:xfrm>
              <a:off x="408686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20" name="Object119"/>
            <p:cNvSpPr/>
            <p:nvPr/>
          </p:nvSpPr>
          <p:spPr>
            <a:xfrm>
              <a:off x="448818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21" name="Object120"/>
            <p:cNvSpPr/>
            <p:nvPr/>
          </p:nvSpPr>
          <p:spPr>
            <a:xfrm>
              <a:off x="4488180" y="417830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22" name="Object121"/>
            <p:cNvSpPr/>
            <p:nvPr/>
          </p:nvSpPr>
          <p:spPr>
            <a:xfrm>
              <a:off x="468884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23" name="Object122"/>
            <p:cNvSpPr/>
            <p:nvPr/>
          </p:nvSpPr>
          <p:spPr>
            <a:xfrm>
              <a:off x="488950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24" name="Object123"/>
            <p:cNvSpPr/>
            <p:nvPr/>
          </p:nvSpPr>
          <p:spPr>
            <a:xfrm>
              <a:off x="509016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25" name="Object124"/>
            <p:cNvSpPr/>
            <p:nvPr/>
          </p:nvSpPr>
          <p:spPr>
            <a:xfrm>
              <a:off x="529082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26" name="Object125"/>
            <p:cNvSpPr/>
            <p:nvPr/>
          </p:nvSpPr>
          <p:spPr>
            <a:xfrm>
              <a:off x="549148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27" name="Object126"/>
            <p:cNvSpPr/>
            <p:nvPr/>
          </p:nvSpPr>
          <p:spPr>
            <a:xfrm>
              <a:off x="6093460" y="41783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28" name="Object127"/>
            <p:cNvSpPr/>
            <p:nvPr/>
          </p:nvSpPr>
          <p:spPr>
            <a:xfrm>
              <a:off x="6093460" y="417830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29" name="Object128"/>
            <p:cNvSpPr/>
            <p:nvPr/>
          </p:nvSpPr>
          <p:spPr>
            <a:xfrm>
              <a:off x="248158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30" name="Object129"/>
            <p:cNvSpPr/>
            <p:nvPr/>
          </p:nvSpPr>
          <p:spPr>
            <a:xfrm>
              <a:off x="288290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31" name="Object130"/>
            <p:cNvSpPr/>
            <p:nvPr/>
          </p:nvSpPr>
          <p:spPr>
            <a:xfrm>
              <a:off x="2882900" y="437896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32" name="Object131"/>
            <p:cNvSpPr/>
            <p:nvPr/>
          </p:nvSpPr>
          <p:spPr>
            <a:xfrm>
              <a:off x="308356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33" name="Object132"/>
            <p:cNvSpPr/>
            <p:nvPr/>
          </p:nvSpPr>
          <p:spPr>
            <a:xfrm>
              <a:off x="328422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34" name="Object133"/>
            <p:cNvSpPr/>
            <p:nvPr/>
          </p:nvSpPr>
          <p:spPr>
            <a:xfrm>
              <a:off x="348488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35" name="Object134"/>
            <p:cNvSpPr/>
            <p:nvPr/>
          </p:nvSpPr>
          <p:spPr>
            <a:xfrm>
              <a:off x="368554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36" name="Object135"/>
            <p:cNvSpPr/>
            <p:nvPr/>
          </p:nvSpPr>
          <p:spPr>
            <a:xfrm>
              <a:off x="388620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37" name="Object136"/>
            <p:cNvSpPr/>
            <p:nvPr/>
          </p:nvSpPr>
          <p:spPr>
            <a:xfrm>
              <a:off x="408686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38" name="Object137"/>
            <p:cNvSpPr/>
            <p:nvPr/>
          </p:nvSpPr>
          <p:spPr>
            <a:xfrm>
              <a:off x="428752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39" name="Object138"/>
            <p:cNvSpPr/>
            <p:nvPr/>
          </p:nvSpPr>
          <p:spPr>
            <a:xfrm>
              <a:off x="509016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40" name="Object139"/>
            <p:cNvSpPr/>
            <p:nvPr/>
          </p:nvSpPr>
          <p:spPr>
            <a:xfrm>
              <a:off x="569214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41" name="Object140"/>
            <p:cNvSpPr/>
            <p:nvPr/>
          </p:nvSpPr>
          <p:spPr>
            <a:xfrm>
              <a:off x="5692140" y="437896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42" name="Object141"/>
            <p:cNvSpPr/>
            <p:nvPr/>
          </p:nvSpPr>
          <p:spPr>
            <a:xfrm>
              <a:off x="589280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43" name="Object142"/>
            <p:cNvSpPr/>
            <p:nvPr/>
          </p:nvSpPr>
          <p:spPr>
            <a:xfrm>
              <a:off x="609346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44" name="Object143"/>
            <p:cNvSpPr/>
            <p:nvPr/>
          </p:nvSpPr>
          <p:spPr>
            <a:xfrm>
              <a:off x="6896100" y="43789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45" name="Object144"/>
            <p:cNvSpPr/>
            <p:nvPr/>
          </p:nvSpPr>
          <p:spPr>
            <a:xfrm>
              <a:off x="6896100" y="437896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46" name="Object145"/>
            <p:cNvSpPr/>
            <p:nvPr/>
          </p:nvSpPr>
          <p:spPr>
            <a:xfrm>
              <a:off x="147828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47" name="Object146"/>
            <p:cNvSpPr/>
            <p:nvPr/>
          </p:nvSpPr>
          <p:spPr>
            <a:xfrm>
              <a:off x="1478280" y="457962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48" name="Object147"/>
            <p:cNvSpPr/>
            <p:nvPr/>
          </p:nvSpPr>
          <p:spPr>
            <a:xfrm>
              <a:off x="167894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49" name="Object148"/>
            <p:cNvSpPr/>
            <p:nvPr/>
          </p:nvSpPr>
          <p:spPr>
            <a:xfrm>
              <a:off x="187960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50" name="Object149"/>
            <p:cNvSpPr/>
            <p:nvPr/>
          </p:nvSpPr>
          <p:spPr>
            <a:xfrm>
              <a:off x="208026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51" name="Object150"/>
            <p:cNvSpPr/>
            <p:nvPr/>
          </p:nvSpPr>
          <p:spPr>
            <a:xfrm>
              <a:off x="2080260" y="457962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52" name="Object151"/>
            <p:cNvSpPr/>
            <p:nvPr/>
          </p:nvSpPr>
          <p:spPr>
            <a:xfrm>
              <a:off x="228092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53" name="Object152"/>
            <p:cNvSpPr/>
            <p:nvPr/>
          </p:nvSpPr>
          <p:spPr>
            <a:xfrm>
              <a:off x="248158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54" name="Object153"/>
            <p:cNvSpPr/>
            <p:nvPr/>
          </p:nvSpPr>
          <p:spPr>
            <a:xfrm>
              <a:off x="308356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55" name="Object154"/>
            <p:cNvSpPr/>
            <p:nvPr/>
          </p:nvSpPr>
          <p:spPr>
            <a:xfrm>
              <a:off x="408686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56" name="Object155"/>
            <p:cNvSpPr/>
            <p:nvPr/>
          </p:nvSpPr>
          <p:spPr>
            <a:xfrm>
              <a:off x="509016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57" name="Object156"/>
            <p:cNvSpPr/>
            <p:nvPr/>
          </p:nvSpPr>
          <p:spPr>
            <a:xfrm>
              <a:off x="609346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58" name="Object157"/>
            <p:cNvSpPr/>
            <p:nvPr/>
          </p:nvSpPr>
          <p:spPr>
            <a:xfrm>
              <a:off x="6896100" y="45796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59" name="Object158"/>
            <p:cNvSpPr/>
            <p:nvPr/>
          </p:nvSpPr>
          <p:spPr>
            <a:xfrm>
              <a:off x="208026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60" name="Object159"/>
            <p:cNvSpPr/>
            <p:nvPr/>
          </p:nvSpPr>
          <p:spPr>
            <a:xfrm>
              <a:off x="248158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61" name="Object160"/>
            <p:cNvSpPr/>
            <p:nvPr/>
          </p:nvSpPr>
          <p:spPr>
            <a:xfrm>
              <a:off x="408686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62" name="Object161"/>
            <p:cNvSpPr/>
            <p:nvPr/>
          </p:nvSpPr>
          <p:spPr>
            <a:xfrm>
              <a:off x="468884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63" name="Object162"/>
            <p:cNvSpPr/>
            <p:nvPr/>
          </p:nvSpPr>
          <p:spPr>
            <a:xfrm>
              <a:off x="4688840" y="478028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64" name="Object163"/>
            <p:cNvSpPr/>
            <p:nvPr/>
          </p:nvSpPr>
          <p:spPr>
            <a:xfrm>
              <a:off x="488950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65" name="Object164"/>
            <p:cNvSpPr/>
            <p:nvPr/>
          </p:nvSpPr>
          <p:spPr>
            <a:xfrm>
              <a:off x="509016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66" name="Object165"/>
            <p:cNvSpPr/>
            <p:nvPr/>
          </p:nvSpPr>
          <p:spPr>
            <a:xfrm>
              <a:off x="529082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67" name="Object166"/>
            <p:cNvSpPr/>
            <p:nvPr/>
          </p:nvSpPr>
          <p:spPr>
            <a:xfrm>
              <a:off x="549148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68" name="Object167"/>
            <p:cNvSpPr/>
            <p:nvPr/>
          </p:nvSpPr>
          <p:spPr>
            <a:xfrm>
              <a:off x="569214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69" name="Object168"/>
            <p:cNvSpPr/>
            <p:nvPr/>
          </p:nvSpPr>
          <p:spPr>
            <a:xfrm>
              <a:off x="589280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70" name="Object169"/>
            <p:cNvSpPr/>
            <p:nvPr/>
          </p:nvSpPr>
          <p:spPr>
            <a:xfrm>
              <a:off x="609346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71" name="Object170"/>
            <p:cNvSpPr/>
            <p:nvPr/>
          </p:nvSpPr>
          <p:spPr>
            <a:xfrm>
              <a:off x="629412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72" name="Object171"/>
            <p:cNvSpPr/>
            <p:nvPr/>
          </p:nvSpPr>
          <p:spPr>
            <a:xfrm>
              <a:off x="669544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73" name="Object172"/>
            <p:cNvSpPr/>
            <p:nvPr/>
          </p:nvSpPr>
          <p:spPr>
            <a:xfrm>
              <a:off x="6695440" y="478028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74" name="Object173"/>
            <p:cNvSpPr/>
            <p:nvPr/>
          </p:nvSpPr>
          <p:spPr>
            <a:xfrm>
              <a:off x="689610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75" name="Object174"/>
            <p:cNvSpPr/>
            <p:nvPr/>
          </p:nvSpPr>
          <p:spPr>
            <a:xfrm>
              <a:off x="709676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76" name="Object175"/>
            <p:cNvSpPr/>
            <p:nvPr/>
          </p:nvSpPr>
          <p:spPr>
            <a:xfrm>
              <a:off x="7297420" y="478028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77" name="Object176"/>
            <p:cNvSpPr/>
            <p:nvPr/>
          </p:nvSpPr>
          <p:spPr>
            <a:xfrm>
              <a:off x="2080260" y="49809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78" name="Object177"/>
            <p:cNvSpPr/>
            <p:nvPr/>
          </p:nvSpPr>
          <p:spPr>
            <a:xfrm>
              <a:off x="4086860" y="49809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79" name="Object178"/>
            <p:cNvSpPr/>
            <p:nvPr/>
          </p:nvSpPr>
          <p:spPr>
            <a:xfrm>
              <a:off x="4688840" y="49809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0" name="Object179"/>
            <p:cNvSpPr/>
            <p:nvPr/>
          </p:nvSpPr>
          <p:spPr>
            <a:xfrm>
              <a:off x="5090160" y="49809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1" name="Object180"/>
            <p:cNvSpPr/>
            <p:nvPr/>
          </p:nvSpPr>
          <p:spPr>
            <a:xfrm>
              <a:off x="6093460" y="49809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2" name="Object181"/>
            <p:cNvSpPr/>
            <p:nvPr/>
          </p:nvSpPr>
          <p:spPr>
            <a:xfrm>
              <a:off x="6896100" y="498094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3" name="Object182"/>
            <p:cNvSpPr/>
            <p:nvPr/>
          </p:nvSpPr>
          <p:spPr>
            <a:xfrm>
              <a:off x="2080260" y="51816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4" name="Object183"/>
            <p:cNvSpPr/>
            <p:nvPr/>
          </p:nvSpPr>
          <p:spPr>
            <a:xfrm>
              <a:off x="4086860" y="51816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5" name="Object184"/>
            <p:cNvSpPr/>
            <p:nvPr/>
          </p:nvSpPr>
          <p:spPr>
            <a:xfrm>
              <a:off x="4688840" y="51816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6" name="Object185"/>
            <p:cNvSpPr/>
            <p:nvPr/>
          </p:nvSpPr>
          <p:spPr>
            <a:xfrm>
              <a:off x="6093460" y="51816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7" name="Object186"/>
            <p:cNvSpPr/>
            <p:nvPr/>
          </p:nvSpPr>
          <p:spPr>
            <a:xfrm>
              <a:off x="6896100" y="518160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88" name="Object187"/>
            <p:cNvSpPr/>
            <p:nvPr/>
          </p:nvSpPr>
          <p:spPr>
            <a:xfrm>
              <a:off x="5692140" y="53822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r"/>
              <a:endParaRPr lang="en-US" sz="1000" dirty="0"/>
            </a:p>
          </p:txBody>
        </p:sp>
        <p:sp>
          <p:nvSpPr>
            <p:cNvPr id="189" name="Object188"/>
            <p:cNvSpPr/>
            <p:nvPr/>
          </p:nvSpPr>
          <p:spPr>
            <a:xfrm>
              <a:off x="5692140" y="5382260"/>
              <a:ext cx="200660" cy="100330"/>
            </a:xfrm>
            <a:prstGeom prst="rect">
              <a:avLst/>
            </a:prstGeom>
            <a:noFill/>
            <a:ln/>
          </p:spPr>
          <p:txBody>
            <a:bodyPr wrap="square" lIns="15240" tIns="6350" rIns="0" bIns="0" rtlCol="0" anchor="t"/>
            <a:lstStyle/>
            <a:p>
              <a:pPr algn="l"/>
              <a:endParaRPr lang="en-US" sz="700" dirty="0"/>
            </a:p>
          </p:txBody>
        </p:sp>
        <p:sp>
          <p:nvSpPr>
            <p:cNvPr id="190" name="Object189"/>
            <p:cNvSpPr/>
            <p:nvPr/>
          </p:nvSpPr>
          <p:spPr>
            <a:xfrm>
              <a:off x="5892800" y="53822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91" name="Object190"/>
            <p:cNvSpPr/>
            <p:nvPr/>
          </p:nvSpPr>
          <p:spPr>
            <a:xfrm>
              <a:off x="6093460" y="53822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92" name="Object191"/>
            <p:cNvSpPr/>
            <p:nvPr/>
          </p:nvSpPr>
          <p:spPr>
            <a:xfrm>
              <a:off x="6294120" y="53822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93" name="Object192"/>
            <p:cNvSpPr/>
            <p:nvPr/>
          </p:nvSpPr>
          <p:spPr>
            <a:xfrm>
              <a:off x="6494780" y="53822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94" name="Object193"/>
            <p:cNvSpPr/>
            <p:nvPr/>
          </p:nvSpPr>
          <p:spPr>
            <a:xfrm>
              <a:off x="6695440" y="53822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95" name="Object194"/>
            <p:cNvSpPr/>
            <p:nvPr/>
          </p:nvSpPr>
          <p:spPr>
            <a:xfrm>
              <a:off x="6896100" y="538226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  <p:sp>
          <p:nvSpPr>
            <p:cNvPr id="196" name="Object195"/>
            <p:cNvSpPr/>
            <p:nvPr/>
          </p:nvSpPr>
          <p:spPr>
            <a:xfrm>
              <a:off x="6093460" y="5582920"/>
              <a:ext cx="200660" cy="200660"/>
            </a:xfrm>
            <a:prstGeom prst="rect">
              <a:avLst/>
            </a:prstGeom>
            <a:solidFill>
              <a:srgbClr val="FFFFFF"/>
            </a:solidFill>
            <a:ln w="12700">
              <a:solidFill>
                <a:srgbClr val="000000"/>
              </a:solidFill>
            </a:ln>
            <a:effectLst>
              <a:outerShdw blurRad="127" dist="101600" dir="2700000" algn="bl" rotWithShape="0">
                <a:srgbClr val="888888">
                  <a:alpha val="100000"/>
                </a:srgbClr>
              </a:outerShdw>
            </a:effectLst>
          </p:spPr>
          <p:txBody>
            <a:bodyPr wrap="square" lIns="25400" tIns="25400" rIns="25400" bIns="25400" rtlCol="0" anchor="ctr"/>
            <a:lstStyle/>
            <a:p>
              <a:pPr algn="ctr"/>
              <a:endParaRPr lang="en-US" sz="1000" dirty="0"/>
            </a:p>
          </p:txBody>
        </p:sp>
      </p:grpSp>
      <p:sp>
        <p:nvSpPr>
          <p:cNvPr id="4" name="Object3"/>
          <p:cNvSpPr/>
          <p:nvPr/>
        </p:nvSpPr>
        <p:spPr>
          <a:xfrm>
            <a:off x="274320" y="6766560"/>
            <a:ext cx="7223760" cy="3017520"/>
          </a:xfrm>
          <a:prstGeom prst="rect">
            <a:avLst/>
          </a:prstGeom>
          <a:noFill/>
          <a:ln/>
        </p:spPr>
        <p:txBody>
          <a:bodyPr/>
          <a:lstStyle/>
          <a:p>
            <a:endParaRPr lang="en-US"/>
          </a:p>
        </p:txBody>
      </p:sp>
      <p:sp>
        <p:nvSpPr>
          <p:cNvPr id="203" name="Object4">
            <a:extLst>
              <a:ext uri="{FF2B5EF4-FFF2-40B4-BE49-F238E27FC236}">
                <a16:creationId xmlns:a16="http://schemas.microsoft.com/office/drawing/2014/main" id="{00340882-449A-EADC-C8CD-9E2D8D6E1B72}"/>
              </a:ext>
            </a:extLst>
          </p:cNvPr>
          <p:cNvSpPr/>
          <p:nvPr/>
        </p:nvSpPr>
        <p:spPr>
          <a:xfrm>
            <a:off x="274320" y="285592"/>
            <a:ext cx="7223760" cy="1209161"/>
          </a:xfrm>
          <a:prstGeom prst="rect">
            <a:avLst/>
          </a:prstGeom>
          <a:noFill/>
          <a:ln/>
        </p:spPr>
        <p:txBody>
          <a:bodyPr wrap="square" rtlCol="0" anchor="ctr"/>
          <a:lstStyle/>
          <a:p>
            <a:pPr algn="ctr"/>
            <a:r>
              <a:rPr lang="en-US" sz="60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WINTER</a:t>
            </a:r>
          </a:p>
          <a:p>
            <a:pPr algn="ctr"/>
            <a:r>
              <a:rPr lang="en-US" sz="2400" b="1" dirty="0">
                <a:solidFill>
                  <a:srgbClr val="000000"/>
                </a:solidFill>
                <a:latin typeface="Century Gothic" panose="020B0502020202020204" pitchFamily="34" charset="0"/>
              </a:rPr>
              <a:t>FILL-IN PUZZLE</a:t>
            </a:r>
            <a:endParaRPr lang="en-US" sz="2400" dirty="0">
              <a:latin typeface="Century Gothic" panose="020B0502020202020204" pitchFamily="34" charset="0"/>
            </a:endParaRPr>
          </a:p>
        </p:txBody>
      </p:sp>
      <p:graphicFrame>
        <p:nvGraphicFramePr>
          <p:cNvPr id="204" name="Table 203">
            <a:extLst>
              <a:ext uri="{FF2B5EF4-FFF2-40B4-BE49-F238E27FC236}">
                <a16:creationId xmlns:a16="http://schemas.microsoft.com/office/drawing/2014/main" id="{E1CFDF5D-4340-56AC-F7E7-CB846740FF0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59646976"/>
              </p:ext>
            </p:extLst>
          </p:nvPr>
        </p:nvGraphicFramePr>
        <p:xfrm>
          <a:off x="439420" y="5877681"/>
          <a:ext cx="6858000" cy="24841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2389710487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800254929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7271291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2682996119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3376055792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3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4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5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6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7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188185164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Ice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Ski 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Coat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Cold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Cozy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Sled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Snow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Boots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Frost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Igloo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Scarf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Sleet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Egg </a:t>
                      </a:r>
                      <a:r>
                        <a:rPr lang="en-US" sz="1100" dirty="0" err="1">
                          <a:latin typeface="Century Gothic" panose="020B0502020202020204" pitchFamily="34" charset="0"/>
                        </a:rPr>
                        <a:t>Nog</a:t>
                      </a:r>
                      <a:endParaRPr lang="en-US" sz="1100" dirty="0">
                        <a:latin typeface="Century Gothic" panose="020B0502020202020204" pitchFamily="34" charset="0"/>
                      </a:endParaRP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Frigid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Frozen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Icicle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Beanies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Blanket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Furnace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Holiday</a:t>
                      </a:r>
                    </a:p>
                    <a:p>
                      <a:pPr algn="ctr"/>
                      <a:r>
                        <a:rPr lang="en-US" sz="1100">
                          <a:latin typeface="Century Gothic" panose="020B0502020202020204" pitchFamily="34" charset="0"/>
                        </a:rPr>
                        <a:t>Snowman</a:t>
                      </a: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49371583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54913968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928100845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902161841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55629607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100" dirty="0">
                        <a:latin typeface="Century Gothic" panose="020B0502020202020204" pitchFamily="34" charset="0"/>
                      </a:endParaRP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78717278"/>
                  </a:ext>
                </a:extLst>
              </a:tr>
            </a:tbl>
          </a:graphicData>
        </a:graphic>
      </p:graphicFrame>
      <p:sp>
        <p:nvSpPr>
          <p:cNvPr id="205" name="TextBox 204">
            <a:extLst>
              <a:ext uri="{FF2B5EF4-FFF2-40B4-BE49-F238E27FC236}">
                <a16:creationId xmlns:a16="http://schemas.microsoft.com/office/drawing/2014/main" id="{8B4A95F5-EE14-DE8A-DA77-65067798572C}"/>
              </a:ext>
            </a:extLst>
          </p:cNvPr>
          <p:cNvSpPr txBox="1"/>
          <p:nvPr/>
        </p:nvSpPr>
        <p:spPr>
          <a:xfrm>
            <a:off x="0" y="9469241"/>
            <a:ext cx="7772400" cy="5688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0" marR="0" indent="0" algn="ctr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100" kern="140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Sarah Carter | @mathequalslove | mathequalslove.net</a:t>
            </a:r>
            <a:endParaRPr lang="en-US" sz="700" kern="1400" dirty="0">
              <a:ln>
                <a:noFill/>
              </a:ln>
              <a:solidFill>
                <a:srgbClr val="000000"/>
              </a:solidFill>
              <a:effectLst/>
              <a:latin typeface="Calibri" panose="020F0502020204030204" pitchFamily="34" charset="0"/>
            </a:endParaRPr>
          </a:p>
          <a:p>
            <a:pPr marL="0" marR="0" indent="0" algn="l">
              <a:lnSpc>
                <a:spcPct val="119000"/>
              </a:lnSpc>
              <a:spcBef>
                <a:spcPts val="0"/>
              </a:spcBef>
              <a:spcAft>
                <a:spcPts val="600"/>
              </a:spcAft>
            </a:pPr>
            <a:r>
              <a:rPr lang="en-US" sz="1050" kern="1400" dirty="0">
                <a:ln>
                  <a:noFill/>
                </a:ln>
                <a:solidFill>
                  <a:srgbClr val="000000"/>
                </a:solidFill>
                <a:effectLst/>
                <a:latin typeface="Calibri" panose="020F0502020204030204" pitchFamily="34" charset="0"/>
              </a:rPr>
              <a:t> </a:t>
            </a:r>
          </a:p>
        </p:txBody>
      </p:sp>
      <p:pic>
        <p:nvPicPr>
          <p:cNvPr id="206" name="Picture 4">
            <a:extLst>
              <a:ext uri="{FF2B5EF4-FFF2-40B4-BE49-F238E27FC236}">
                <a16:creationId xmlns:a16="http://schemas.microsoft.com/office/drawing/2014/main" id="{DC0AB44A-1F50-B458-CFFB-9771C24195E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72364" y="9044648"/>
            <a:ext cx="3227673" cy="42459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  <p:graphicFrame>
        <p:nvGraphicFramePr>
          <p:cNvPr id="207" name="Table 206">
            <a:extLst>
              <a:ext uri="{FF2B5EF4-FFF2-40B4-BE49-F238E27FC236}">
                <a16:creationId xmlns:a16="http://schemas.microsoft.com/office/drawing/2014/main" id="{FD128D6F-7464-A7D7-5A52-95FB90C41A6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93951718"/>
              </p:ext>
            </p:extLst>
          </p:nvPr>
        </p:nvGraphicFramePr>
        <p:xfrm>
          <a:off x="439420" y="7338181"/>
          <a:ext cx="6858000" cy="10210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14500">
                  <a:extLst>
                    <a:ext uri="{9D8B030D-6E8A-4147-A177-3AD203B41FA5}">
                      <a16:colId xmlns:a16="http://schemas.microsoft.com/office/drawing/2014/main" val="1351785928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4251119910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3303309138"/>
                    </a:ext>
                  </a:extLst>
                </a:gridCol>
                <a:gridCol w="1714500">
                  <a:extLst>
                    <a:ext uri="{9D8B030D-6E8A-4147-A177-3AD203B41FA5}">
                      <a16:colId xmlns:a16="http://schemas.microsoft.com/office/drawing/2014/main" val="1354448773"/>
                    </a:ext>
                  </a:extLst>
                </a:gridCol>
              </a:tblGrid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8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9 Letter Words 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11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12 Letter Words</a:t>
                      </a:r>
                    </a:p>
                  </a:txBody>
                  <a:tcPr anchor="ctr">
                    <a:solidFill>
                      <a:schemeClr val="tx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46969979"/>
                  </a:ext>
                </a:extLst>
              </a:tr>
              <a:tr h="251697"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Blizzard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Earmuffs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Firewood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Snowball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Evergreen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Ice Skates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Thermometer</a:t>
                      </a:r>
                    </a:p>
                  </a:txBody>
                  <a:tcP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Hot Chocolate</a:t>
                      </a:r>
                    </a:p>
                    <a:p>
                      <a:pPr algn="ctr"/>
                      <a:r>
                        <a:rPr lang="en-US" sz="1100" dirty="0">
                          <a:latin typeface="Century Gothic" panose="020B0502020202020204" pitchFamily="34" charset="0"/>
                        </a:rPr>
                        <a:t>Snowboarding</a:t>
                      </a:r>
                    </a:p>
                  </a:txBody>
                  <a:tcP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099865599"/>
                  </a:ext>
                </a:extLst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115</TotalTime>
  <Words>74</Words>
  <Application>Microsoft Office PowerPoint</Application>
  <PresentationFormat>Custom</PresentationFormat>
  <Paragraphs>44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Crossword - Winter Fill-In Puzzle</dc:title>
  <dc:subject>PptxGenJS Presentation</dc:subject>
  <dc:creator>PptxGenJS</dc:creator>
  <cp:lastModifiedBy>Sarah Carter</cp:lastModifiedBy>
  <cp:revision>2</cp:revision>
  <dcterms:created xsi:type="dcterms:W3CDTF">2024-10-11T14:59:19Z</dcterms:created>
  <dcterms:modified xsi:type="dcterms:W3CDTF">2024-12-07T16:05:52Z</dcterms:modified>
</cp:coreProperties>
</file>