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56" r:id="rId2"/>
  </p:sldIdLst>
  <p:sldSz cx="7772400" cy="10058400"/>
  <p:notesSz cx="10058400" cy="77724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>
        <p:scale>
          <a:sx n="51" d="100"/>
          <a:sy n="51" d="100"/>
        </p:scale>
        <p:origin x="1936" y="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microsoft.com/office/2016/11/relationships/changesInfo" Target="changesInfos/changesInfo1.xml"/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arah Carter" userId="4b4e2a7e9c42e1b2" providerId="LiveId" clId="{E25B62D3-AED8-41B6-91ED-ABB1EA341A9B}"/>
    <pc:docChg chg="modSld">
      <pc:chgData name="Sarah Carter" userId="4b4e2a7e9c42e1b2" providerId="LiveId" clId="{E25B62D3-AED8-41B6-91ED-ABB1EA341A9B}" dt="2024-12-07T16:05:50.535" v="1" actId="20577"/>
      <pc:docMkLst>
        <pc:docMk/>
      </pc:docMkLst>
      <pc:sldChg chg="modSp mod">
        <pc:chgData name="Sarah Carter" userId="4b4e2a7e9c42e1b2" providerId="LiveId" clId="{E25B62D3-AED8-41B6-91ED-ABB1EA341A9B}" dt="2024-12-07T16:05:50.535" v="1" actId="20577"/>
        <pc:sldMkLst>
          <pc:docMk/>
          <pc:sldMk cId="0" sldId="256"/>
        </pc:sldMkLst>
        <pc:graphicFrameChg chg="modGraphic">
          <ac:chgData name="Sarah Carter" userId="4b4e2a7e9c42e1b2" providerId="LiveId" clId="{E25B62D3-AED8-41B6-91ED-ABB1EA341A9B}" dt="2024-12-07T16:05:50.535" v="1" actId="20577"/>
          <ac:graphicFrameMkLst>
            <pc:docMk/>
            <pc:sldMk cId="0" sldId="256"/>
            <ac:graphicFrameMk id="204" creationId="{E1CFDF5D-4340-56AC-F7E7-CB846740FF0F}"/>
          </ac:graphicFrameMkLst>
        </pc:graphicFrameChg>
      </pc:sldChg>
    </pc:docChg>
  </pc:docChgLst>
  <pc:docChgLst>
    <pc:chgData name="Sarah Carter" userId="4b4e2a7e9c42e1b2" providerId="LiveId" clId="{60ACFDC1-CB77-4553-9086-19C667728DA1}"/>
    <pc:docChg chg="delSld">
      <pc:chgData name="Sarah Carter" userId="4b4e2a7e9c42e1b2" providerId="LiveId" clId="{60ACFDC1-CB77-4553-9086-19C667728DA1}" dt="2024-10-11T16:55:09.593" v="0" actId="2696"/>
      <pc:docMkLst>
        <pc:docMk/>
      </pc:docMkLst>
      <pc:sldChg chg="del">
        <pc:chgData name="Sarah Carter" userId="4b4e2a7e9c42e1b2" providerId="LiveId" clId="{60ACFDC1-CB77-4553-9086-19C667728DA1}" dt="2024-10-11T16:55:09.593" v="0" actId="2696"/>
        <pc:sldMkLst>
          <pc:docMk/>
          <pc:sldMk cId="0" sldId="257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204119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1"/>
          <p:cNvSpPr/>
          <p:nvPr/>
        </p:nvSpPr>
        <p:spPr>
          <a:xfrm>
            <a:off x="274320" y="274320"/>
            <a:ext cx="7223760" cy="914400"/>
          </a:xfrm>
          <a:prstGeom prst="rect">
            <a:avLst/>
          </a:prstGeom>
          <a:noFill/>
          <a:ln/>
        </p:spPr>
        <p:txBody>
          <a:bodyPr/>
          <a:lstStyle/>
          <a:p>
            <a:endParaRPr lang="en-US"/>
          </a:p>
        </p:txBody>
      </p:sp>
      <p:grpSp>
        <p:nvGrpSpPr>
          <p:cNvPr id="197" name="Group"/>
          <p:cNvGrpSpPr/>
          <p:nvPr/>
        </p:nvGrpSpPr>
        <p:grpSpPr>
          <a:xfrm>
            <a:off x="274320" y="1061720"/>
            <a:ext cx="7223760" cy="5029200"/>
            <a:chOff x="274320" y="1463040"/>
            <a:chExt cx="7223760" cy="5029200"/>
          </a:xfrm>
        </p:grpSpPr>
        <p:sp>
          <p:nvSpPr>
            <p:cNvPr id="198" name="Object1"/>
            <p:cNvSpPr/>
            <p:nvPr/>
          </p:nvSpPr>
          <p:spPr>
            <a:xfrm>
              <a:off x="274320" y="1463040"/>
              <a:ext cx="7223760" cy="5029200"/>
            </a:xfrm>
            <a:prstGeom prst="rect">
              <a:avLst/>
            </a:prstGeom>
            <a:noFill/>
            <a:ln/>
          </p:spPr>
          <p:txBody>
            <a:bodyPr/>
            <a:lstStyle/>
            <a:p>
              <a:endParaRPr lang="en-US"/>
            </a:p>
          </p:txBody>
        </p:sp>
        <p:sp>
          <p:nvSpPr>
            <p:cNvPr id="3" name="Object2"/>
            <p:cNvSpPr/>
            <p:nvPr/>
          </p:nvSpPr>
          <p:spPr>
            <a:xfrm>
              <a:off x="3484880" y="2171700"/>
              <a:ext cx="200660" cy="200660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000" dirty="0"/>
            </a:p>
          </p:txBody>
        </p:sp>
        <p:sp>
          <p:nvSpPr>
            <p:cNvPr id="199" name="Object3"/>
            <p:cNvSpPr/>
            <p:nvPr/>
          </p:nvSpPr>
          <p:spPr>
            <a:xfrm>
              <a:off x="3484880" y="2171700"/>
              <a:ext cx="200660" cy="100330"/>
            </a:xfrm>
            <a:prstGeom prst="rect">
              <a:avLst/>
            </a:prstGeom>
            <a:noFill/>
            <a:ln/>
          </p:spPr>
          <p:txBody>
            <a:bodyPr wrap="square" lIns="15240" tIns="6350" rIns="0" bIns="0" rtlCol="0" anchor="t"/>
            <a:lstStyle/>
            <a:p>
              <a:pPr algn="l"/>
              <a:endParaRPr lang="en-US" sz="700" dirty="0"/>
            </a:p>
          </p:txBody>
        </p:sp>
        <p:sp>
          <p:nvSpPr>
            <p:cNvPr id="200" name="Object4"/>
            <p:cNvSpPr/>
            <p:nvPr/>
          </p:nvSpPr>
          <p:spPr>
            <a:xfrm>
              <a:off x="3685540" y="2171700"/>
              <a:ext cx="200660" cy="200660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000" dirty="0"/>
            </a:p>
          </p:txBody>
        </p:sp>
        <p:sp>
          <p:nvSpPr>
            <p:cNvPr id="201" name="Object5"/>
            <p:cNvSpPr/>
            <p:nvPr/>
          </p:nvSpPr>
          <p:spPr>
            <a:xfrm>
              <a:off x="3886200" y="2171700"/>
              <a:ext cx="200660" cy="200660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000" dirty="0"/>
            </a:p>
          </p:txBody>
        </p:sp>
        <p:sp>
          <p:nvSpPr>
            <p:cNvPr id="202" name="Object6"/>
            <p:cNvSpPr/>
            <p:nvPr/>
          </p:nvSpPr>
          <p:spPr>
            <a:xfrm>
              <a:off x="4086860" y="2171700"/>
              <a:ext cx="200660" cy="200660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000" dirty="0"/>
            </a:p>
          </p:txBody>
        </p:sp>
        <p:sp>
          <p:nvSpPr>
            <p:cNvPr id="8" name="Object7"/>
            <p:cNvSpPr/>
            <p:nvPr/>
          </p:nvSpPr>
          <p:spPr>
            <a:xfrm>
              <a:off x="2682240" y="2372360"/>
              <a:ext cx="200660" cy="200660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000" dirty="0"/>
            </a:p>
          </p:txBody>
        </p:sp>
        <p:sp>
          <p:nvSpPr>
            <p:cNvPr id="9" name="Object8"/>
            <p:cNvSpPr/>
            <p:nvPr/>
          </p:nvSpPr>
          <p:spPr>
            <a:xfrm>
              <a:off x="2682240" y="2372360"/>
              <a:ext cx="200660" cy="100330"/>
            </a:xfrm>
            <a:prstGeom prst="rect">
              <a:avLst/>
            </a:prstGeom>
            <a:noFill/>
            <a:ln/>
          </p:spPr>
          <p:txBody>
            <a:bodyPr wrap="square" lIns="15240" tIns="6350" rIns="0" bIns="0" rtlCol="0" anchor="t"/>
            <a:lstStyle/>
            <a:p>
              <a:pPr algn="l"/>
              <a:endParaRPr lang="en-US" sz="700" dirty="0"/>
            </a:p>
          </p:txBody>
        </p:sp>
        <p:sp>
          <p:nvSpPr>
            <p:cNvPr id="10" name="Object9"/>
            <p:cNvSpPr/>
            <p:nvPr/>
          </p:nvSpPr>
          <p:spPr>
            <a:xfrm>
              <a:off x="3083560" y="2372360"/>
              <a:ext cx="200660" cy="200660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000" dirty="0"/>
            </a:p>
          </p:txBody>
        </p:sp>
        <p:sp>
          <p:nvSpPr>
            <p:cNvPr id="11" name="Object10"/>
            <p:cNvSpPr/>
            <p:nvPr/>
          </p:nvSpPr>
          <p:spPr>
            <a:xfrm>
              <a:off x="3083560" y="2372360"/>
              <a:ext cx="200660" cy="100330"/>
            </a:xfrm>
            <a:prstGeom prst="rect">
              <a:avLst/>
            </a:prstGeom>
            <a:noFill/>
            <a:ln/>
          </p:spPr>
          <p:txBody>
            <a:bodyPr wrap="square" lIns="15240" tIns="6350" rIns="0" bIns="0" rtlCol="0" anchor="t"/>
            <a:lstStyle/>
            <a:p>
              <a:pPr algn="l"/>
              <a:endParaRPr lang="en-US" sz="700" dirty="0"/>
            </a:p>
          </p:txBody>
        </p:sp>
        <p:sp>
          <p:nvSpPr>
            <p:cNvPr id="12" name="Object11"/>
            <p:cNvSpPr/>
            <p:nvPr/>
          </p:nvSpPr>
          <p:spPr>
            <a:xfrm>
              <a:off x="3484880" y="2372360"/>
              <a:ext cx="200660" cy="200660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000" dirty="0"/>
            </a:p>
          </p:txBody>
        </p:sp>
        <p:sp>
          <p:nvSpPr>
            <p:cNvPr id="13" name="Object12"/>
            <p:cNvSpPr/>
            <p:nvPr/>
          </p:nvSpPr>
          <p:spPr>
            <a:xfrm>
              <a:off x="4688840" y="2372360"/>
              <a:ext cx="200660" cy="200660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000" dirty="0"/>
            </a:p>
          </p:txBody>
        </p:sp>
        <p:sp>
          <p:nvSpPr>
            <p:cNvPr id="14" name="Object13"/>
            <p:cNvSpPr/>
            <p:nvPr/>
          </p:nvSpPr>
          <p:spPr>
            <a:xfrm>
              <a:off x="4688840" y="2372360"/>
              <a:ext cx="200660" cy="100330"/>
            </a:xfrm>
            <a:prstGeom prst="rect">
              <a:avLst/>
            </a:prstGeom>
            <a:noFill/>
            <a:ln/>
          </p:spPr>
          <p:txBody>
            <a:bodyPr wrap="square" lIns="15240" tIns="6350" rIns="0" bIns="0" rtlCol="0" anchor="t"/>
            <a:lstStyle/>
            <a:p>
              <a:pPr algn="l"/>
              <a:endParaRPr lang="en-US" sz="700" dirty="0"/>
            </a:p>
          </p:txBody>
        </p:sp>
        <p:sp>
          <p:nvSpPr>
            <p:cNvPr id="15" name="Object14"/>
            <p:cNvSpPr/>
            <p:nvPr/>
          </p:nvSpPr>
          <p:spPr>
            <a:xfrm>
              <a:off x="675640" y="2573020"/>
              <a:ext cx="200660" cy="200660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000" dirty="0"/>
            </a:p>
          </p:txBody>
        </p:sp>
        <p:sp>
          <p:nvSpPr>
            <p:cNvPr id="16" name="Object15"/>
            <p:cNvSpPr/>
            <p:nvPr/>
          </p:nvSpPr>
          <p:spPr>
            <a:xfrm>
              <a:off x="675640" y="2573020"/>
              <a:ext cx="200660" cy="100330"/>
            </a:xfrm>
            <a:prstGeom prst="rect">
              <a:avLst/>
            </a:prstGeom>
            <a:noFill/>
            <a:ln/>
          </p:spPr>
          <p:txBody>
            <a:bodyPr wrap="square" lIns="15240" tIns="6350" rIns="0" bIns="0" rtlCol="0" anchor="t"/>
            <a:lstStyle/>
            <a:p>
              <a:pPr algn="l"/>
              <a:endParaRPr lang="en-US" sz="700" dirty="0"/>
            </a:p>
          </p:txBody>
        </p:sp>
        <p:sp>
          <p:nvSpPr>
            <p:cNvPr id="17" name="Object16"/>
            <p:cNvSpPr/>
            <p:nvPr/>
          </p:nvSpPr>
          <p:spPr>
            <a:xfrm>
              <a:off x="1478280" y="2573020"/>
              <a:ext cx="200660" cy="200660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000" dirty="0"/>
            </a:p>
          </p:txBody>
        </p:sp>
        <p:sp>
          <p:nvSpPr>
            <p:cNvPr id="18" name="Object17"/>
            <p:cNvSpPr/>
            <p:nvPr/>
          </p:nvSpPr>
          <p:spPr>
            <a:xfrm>
              <a:off x="1478280" y="2573020"/>
              <a:ext cx="200660" cy="100330"/>
            </a:xfrm>
            <a:prstGeom prst="rect">
              <a:avLst/>
            </a:prstGeom>
            <a:noFill/>
            <a:ln/>
          </p:spPr>
          <p:txBody>
            <a:bodyPr wrap="square" lIns="15240" tIns="6350" rIns="0" bIns="0" rtlCol="0" anchor="t"/>
            <a:lstStyle/>
            <a:p>
              <a:pPr algn="l"/>
              <a:endParaRPr lang="en-US" sz="700" dirty="0"/>
            </a:p>
          </p:txBody>
        </p:sp>
        <p:sp>
          <p:nvSpPr>
            <p:cNvPr id="19" name="Object18"/>
            <p:cNvSpPr/>
            <p:nvPr/>
          </p:nvSpPr>
          <p:spPr>
            <a:xfrm>
              <a:off x="2481580" y="2573020"/>
              <a:ext cx="200660" cy="200660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000" dirty="0"/>
            </a:p>
          </p:txBody>
        </p:sp>
        <p:sp>
          <p:nvSpPr>
            <p:cNvPr id="20" name="Object19"/>
            <p:cNvSpPr/>
            <p:nvPr/>
          </p:nvSpPr>
          <p:spPr>
            <a:xfrm>
              <a:off x="2481580" y="2573020"/>
              <a:ext cx="200660" cy="100330"/>
            </a:xfrm>
            <a:prstGeom prst="rect">
              <a:avLst/>
            </a:prstGeom>
            <a:noFill/>
            <a:ln/>
          </p:spPr>
          <p:txBody>
            <a:bodyPr wrap="square" lIns="15240" tIns="6350" rIns="0" bIns="0" rtlCol="0" anchor="t"/>
            <a:lstStyle/>
            <a:p>
              <a:pPr algn="l"/>
              <a:endParaRPr lang="en-US" sz="700" dirty="0"/>
            </a:p>
          </p:txBody>
        </p:sp>
        <p:sp>
          <p:nvSpPr>
            <p:cNvPr id="21" name="Object20"/>
            <p:cNvSpPr/>
            <p:nvPr/>
          </p:nvSpPr>
          <p:spPr>
            <a:xfrm>
              <a:off x="2682240" y="2573020"/>
              <a:ext cx="200660" cy="200660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000" dirty="0"/>
            </a:p>
          </p:txBody>
        </p:sp>
        <p:sp>
          <p:nvSpPr>
            <p:cNvPr id="22" name="Object21"/>
            <p:cNvSpPr/>
            <p:nvPr/>
          </p:nvSpPr>
          <p:spPr>
            <a:xfrm>
              <a:off x="2882900" y="2573020"/>
              <a:ext cx="200660" cy="200660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000" dirty="0"/>
            </a:p>
          </p:txBody>
        </p:sp>
        <p:sp>
          <p:nvSpPr>
            <p:cNvPr id="23" name="Object22"/>
            <p:cNvSpPr/>
            <p:nvPr/>
          </p:nvSpPr>
          <p:spPr>
            <a:xfrm>
              <a:off x="3083560" y="2573020"/>
              <a:ext cx="200660" cy="200660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000" dirty="0"/>
            </a:p>
          </p:txBody>
        </p:sp>
        <p:sp>
          <p:nvSpPr>
            <p:cNvPr id="24" name="Object23"/>
            <p:cNvSpPr/>
            <p:nvPr/>
          </p:nvSpPr>
          <p:spPr>
            <a:xfrm>
              <a:off x="3284220" y="2573020"/>
              <a:ext cx="200660" cy="200660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000" dirty="0"/>
            </a:p>
          </p:txBody>
        </p:sp>
        <p:sp>
          <p:nvSpPr>
            <p:cNvPr id="25" name="Object24"/>
            <p:cNvSpPr/>
            <p:nvPr/>
          </p:nvSpPr>
          <p:spPr>
            <a:xfrm>
              <a:off x="3484880" y="2573020"/>
              <a:ext cx="200660" cy="200660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000" dirty="0"/>
            </a:p>
          </p:txBody>
        </p:sp>
        <p:sp>
          <p:nvSpPr>
            <p:cNvPr id="26" name="Object25"/>
            <p:cNvSpPr/>
            <p:nvPr/>
          </p:nvSpPr>
          <p:spPr>
            <a:xfrm>
              <a:off x="3685540" y="2573020"/>
              <a:ext cx="200660" cy="200660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000" dirty="0"/>
            </a:p>
          </p:txBody>
        </p:sp>
        <p:sp>
          <p:nvSpPr>
            <p:cNvPr id="27" name="Object26"/>
            <p:cNvSpPr/>
            <p:nvPr/>
          </p:nvSpPr>
          <p:spPr>
            <a:xfrm>
              <a:off x="4287520" y="2573020"/>
              <a:ext cx="200660" cy="200660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000" dirty="0"/>
            </a:p>
          </p:txBody>
        </p:sp>
        <p:sp>
          <p:nvSpPr>
            <p:cNvPr id="28" name="Object27"/>
            <p:cNvSpPr/>
            <p:nvPr/>
          </p:nvSpPr>
          <p:spPr>
            <a:xfrm>
              <a:off x="4287520" y="2573020"/>
              <a:ext cx="200660" cy="100330"/>
            </a:xfrm>
            <a:prstGeom prst="rect">
              <a:avLst/>
            </a:prstGeom>
            <a:noFill/>
            <a:ln/>
          </p:spPr>
          <p:txBody>
            <a:bodyPr wrap="square" lIns="15240" tIns="6350" rIns="0" bIns="0" rtlCol="0" anchor="t"/>
            <a:lstStyle/>
            <a:p>
              <a:pPr algn="l"/>
              <a:endParaRPr lang="en-US" sz="700" dirty="0"/>
            </a:p>
          </p:txBody>
        </p:sp>
        <p:sp>
          <p:nvSpPr>
            <p:cNvPr id="29" name="Object28"/>
            <p:cNvSpPr/>
            <p:nvPr/>
          </p:nvSpPr>
          <p:spPr>
            <a:xfrm>
              <a:off x="4688840" y="2573020"/>
              <a:ext cx="200660" cy="200660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000" dirty="0"/>
            </a:p>
          </p:txBody>
        </p:sp>
        <p:sp>
          <p:nvSpPr>
            <p:cNvPr id="30" name="Object29"/>
            <p:cNvSpPr/>
            <p:nvPr/>
          </p:nvSpPr>
          <p:spPr>
            <a:xfrm>
              <a:off x="675640" y="2773680"/>
              <a:ext cx="200660" cy="200660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000" dirty="0"/>
            </a:p>
          </p:txBody>
        </p:sp>
        <p:sp>
          <p:nvSpPr>
            <p:cNvPr id="31" name="Object30"/>
            <p:cNvSpPr/>
            <p:nvPr/>
          </p:nvSpPr>
          <p:spPr>
            <a:xfrm>
              <a:off x="1478280" y="2773680"/>
              <a:ext cx="200660" cy="200660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000" dirty="0"/>
            </a:p>
          </p:txBody>
        </p:sp>
        <p:sp>
          <p:nvSpPr>
            <p:cNvPr id="32" name="Object31"/>
            <p:cNvSpPr/>
            <p:nvPr/>
          </p:nvSpPr>
          <p:spPr>
            <a:xfrm>
              <a:off x="2682240" y="2773680"/>
              <a:ext cx="200660" cy="200660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000" dirty="0"/>
            </a:p>
          </p:txBody>
        </p:sp>
        <p:sp>
          <p:nvSpPr>
            <p:cNvPr id="33" name="Object32"/>
            <p:cNvSpPr/>
            <p:nvPr/>
          </p:nvSpPr>
          <p:spPr>
            <a:xfrm>
              <a:off x="3083560" y="2773680"/>
              <a:ext cx="200660" cy="200660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000" dirty="0"/>
            </a:p>
          </p:txBody>
        </p:sp>
        <p:sp>
          <p:nvSpPr>
            <p:cNvPr id="34" name="Object33"/>
            <p:cNvSpPr/>
            <p:nvPr/>
          </p:nvSpPr>
          <p:spPr>
            <a:xfrm>
              <a:off x="3484880" y="2773680"/>
              <a:ext cx="200660" cy="200660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000" dirty="0"/>
            </a:p>
          </p:txBody>
        </p:sp>
        <p:sp>
          <p:nvSpPr>
            <p:cNvPr id="35" name="Object34"/>
            <p:cNvSpPr/>
            <p:nvPr/>
          </p:nvSpPr>
          <p:spPr>
            <a:xfrm>
              <a:off x="4287520" y="2773680"/>
              <a:ext cx="200660" cy="200660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000" dirty="0"/>
            </a:p>
          </p:txBody>
        </p:sp>
        <p:sp>
          <p:nvSpPr>
            <p:cNvPr id="36" name="Object35"/>
            <p:cNvSpPr/>
            <p:nvPr/>
          </p:nvSpPr>
          <p:spPr>
            <a:xfrm>
              <a:off x="4688840" y="2773680"/>
              <a:ext cx="200660" cy="200660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000" dirty="0"/>
            </a:p>
          </p:txBody>
        </p:sp>
        <p:sp>
          <p:nvSpPr>
            <p:cNvPr id="37" name="Object36"/>
            <p:cNvSpPr/>
            <p:nvPr/>
          </p:nvSpPr>
          <p:spPr>
            <a:xfrm>
              <a:off x="274320" y="2974340"/>
              <a:ext cx="200660" cy="200660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000" dirty="0"/>
            </a:p>
          </p:txBody>
        </p:sp>
        <p:sp>
          <p:nvSpPr>
            <p:cNvPr id="38" name="Object37"/>
            <p:cNvSpPr/>
            <p:nvPr/>
          </p:nvSpPr>
          <p:spPr>
            <a:xfrm>
              <a:off x="274320" y="2974340"/>
              <a:ext cx="200660" cy="100330"/>
            </a:xfrm>
            <a:prstGeom prst="rect">
              <a:avLst/>
            </a:prstGeom>
            <a:noFill/>
            <a:ln/>
          </p:spPr>
          <p:txBody>
            <a:bodyPr wrap="square" lIns="15240" tIns="6350" rIns="0" bIns="0" rtlCol="0" anchor="t"/>
            <a:lstStyle/>
            <a:p>
              <a:pPr algn="l"/>
              <a:endParaRPr lang="en-US" sz="700" dirty="0"/>
            </a:p>
          </p:txBody>
        </p:sp>
        <p:sp>
          <p:nvSpPr>
            <p:cNvPr id="39" name="Object38"/>
            <p:cNvSpPr/>
            <p:nvPr/>
          </p:nvSpPr>
          <p:spPr>
            <a:xfrm>
              <a:off x="474980" y="2974340"/>
              <a:ext cx="200660" cy="200660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000" dirty="0"/>
            </a:p>
          </p:txBody>
        </p:sp>
        <p:sp>
          <p:nvSpPr>
            <p:cNvPr id="40" name="Object39"/>
            <p:cNvSpPr/>
            <p:nvPr/>
          </p:nvSpPr>
          <p:spPr>
            <a:xfrm>
              <a:off x="675640" y="2974340"/>
              <a:ext cx="200660" cy="200660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000" dirty="0"/>
            </a:p>
          </p:txBody>
        </p:sp>
        <p:sp>
          <p:nvSpPr>
            <p:cNvPr id="41" name="Object40"/>
            <p:cNvSpPr/>
            <p:nvPr/>
          </p:nvSpPr>
          <p:spPr>
            <a:xfrm>
              <a:off x="876300" y="2974340"/>
              <a:ext cx="200660" cy="200660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000" dirty="0"/>
            </a:p>
          </p:txBody>
        </p:sp>
        <p:sp>
          <p:nvSpPr>
            <p:cNvPr id="42" name="Object41"/>
            <p:cNvSpPr/>
            <p:nvPr/>
          </p:nvSpPr>
          <p:spPr>
            <a:xfrm>
              <a:off x="1076960" y="2974340"/>
              <a:ext cx="200660" cy="200660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r"/>
              <a:endParaRPr lang="en-US" sz="1000" dirty="0"/>
            </a:p>
          </p:txBody>
        </p:sp>
        <p:sp>
          <p:nvSpPr>
            <p:cNvPr id="43" name="Object42"/>
            <p:cNvSpPr/>
            <p:nvPr/>
          </p:nvSpPr>
          <p:spPr>
            <a:xfrm>
              <a:off x="1076960" y="2974340"/>
              <a:ext cx="200660" cy="100330"/>
            </a:xfrm>
            <a:prstGeom prst="rect">
              <a:avLst/>
            </a:prstGeom>
            <a:noFill/>
            <a:ln/>
          </p:spPr>
          <p:txBody>
            <a:bodyPr wrap="square" lIns="15240" tIns="6350" rIns="0" bIns="0" rtlCol="0" anchor="t"/>
            <a:lstStyle/>
            <a:p>
              <a:pPr algn="l"/>
              <a:endParaRPr lang="en-US" sz="700" dirty="0"/>
            </a:p>
          </p:txBody>
        </p:sp>
        <p:sp>
          <p:nvSpPr>
            <p:cNvPr id="44" name="Object43"/>
            <p:cNvSpPr/>
            <p:nvPr/>
          </p:nvSpPr>
          <p:spPr>
            <a:xfrm>
              <a:off x="1478280" y="2974340"/>
              <a:ext cx="200660" cy="200660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000" dirty="0"/>
            </a:p>
          </p:txBody>
        </p:sp>
        <p:sp>
          <p:nvSpPr>
            <p:cNvPr id="45" name="Object44"/>
            <p:cNvSpPr/>
            <p:nvPr/>
          </p:nvSpPr>
          <p:spPr>
            <a:xfrm>
              <a:off x="2080260" y="2974340"/>
              <a:ext cx="200660" cy="200660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r"/>
              <a:endParaRPr lang="en-US" sz="1000" dirty="0"/>
            </a:p>
          </p:txBody>
        </p:sp>
        <p:sp>
          <p:nvSpPr>
            <p:cNvPr id="46" name="Object45"/>
            <p:cNvSpPr/>
            <p:nvPr/>
          </p:nvSpPr>
          <p:spPr>
            <a:xfrm>
              <a:off x="2080260" y="2974340"/>
              <a:ext cx="200660" cy="100330"/>
            </a:xfrm>
            <a:prstGeom prst="rect">
              <a:avLst/>
            </a:prstGeom>
            <a:noFill/>
            <a:ln/>
          </p:spPr>
          <p:txBody>
            <a:bodyPr wrap="square" lIns="15240" tIns="6350" rIns="0" bIns="0" rtlCol="0" anchor="t"/>
            <a:lstStyle/>
            <a:p>
              <a:pPr algn="l"/>
              <a:endParaRPr lang="en-US" sz="700" dirty="0"/>
            </a:p>
          </p:txBody>
        </p:sp>
        <p:sp>
          <p:nvSpPr>
            <p:cNvPr id="47" name="Object46"/>
            <p:cNvSpPr/>
            <p:nvPr/>
          </p:nvSpPr>
          <p:spPr>
            <a:xfrm>
              <a:off x="2682240" y="2974340"/>
              <a:ext cx="200660" cy="200660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000" dirty="0"/>
            </a:p>
          </p:txBody>
        </p:sp>
        <p:sp>
          <p:nvSpPr>
            <p:cNvPr id="48" name="Object47"/>
            <p:cNvSpPr/>
            <p:nvPr/>
          </p:nvSpPr>
          <p:spPr>
            <a:xfrm>
              <a:off x="3083560" y="2974340"/>
              <a:ext cx="200660" cy="200660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000" dirty="0"/>
            </a:p>
          </p:txBody>
        </p:sp>
        <p:sp>
          <p:nvSpPr>
            <p:cNvPr id="49" name="Object48"/>
            <p:cNvSpPr/>
            <p:nvPr/>
          </p:nvSpPr>
          <p:spPr>
            <a:xfrm>
              <a:off x="3484880" y="2974340"/>
              <a:ext cx="200660" cy="200660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000" dirty="0"/>
            </a:p>
          </p:txBody>
        </p:sp>
        <p:sp>
          <p:nvSpPr>
            <p:cNvPr id="50" name="Object49"/>
            <p:cNvSpPr/>
            <p:nvPr/>
          </p:nvSpPr>
          <p:spPr>
            <a:xfrm>
              <a:off x="3886200" y="2974340"/>
              <a:ext cx="200660" cy="200660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r"/>
              <a:endParaRPr lang="en-US" sz="1000" dirty="0"/>
            </a:p>
          </p:txBody>
        </p:sp>
        <p:sp>
          <p:nvSpPr>
            <p:cNvPr id="51" name="Object50"/>
            <p:cNvSpPr/>
            <p:nvPr/>
          </p:nvSpPr>
          <p:spPr>
            <a:xfrm>
              <a:off x="3886200" y="2974340"/>
              <a:ext cx="200660" cy="100330"/>
            </a:xfrm>
            <a:prstGeom prst="rect">
              <a:avLst/>
            </a:prstGeom>
            <a:noFill/>
            <a:ln/>
          </p:spPr>
          <p:txBody>
            <a:bodyPr wrap="square" lIns="15240" tIns="6350" rIns="0" bIns="0" rtlCol="0" anchor="t"/>
            <a:lstStyle/>
            <a:p>
              <a:pPr algn="l"/>
              <a:endParaRPr lang="en-US" sz="700" dirty="0"/>
            </a:p>
          </p:txBody>
        </p:sp>
        <p:sp>
          <p:nvSpPr>
            <p:cNvPr id="52" name="Object51"/>
            <p:cNvSpPr/>
            <p:nvPr/>
          </p:nvSpPr>
          <p:spPr>
            <a:xfrm>
              <a:off x="4287520" y="2974340"/>
              <a:ext cx="200660" cy="200660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000" dirty="0"/>
            </a:p>
          </p:txBody>
        </p:sp>
        <p:sp>
          <p:nvSpPr>
            <p:cNvPr id="53" name="Object52"/>
            <p:cNvSpPr/>
            <p:nvPr/>
          </p:nvSpPr>
          <p:spPr>
            <a:xfrm>
              <a:off x="4688840" y="2974340"/>
              <a:ext cx="200660" cy="200660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000" dirty="0"/>
            </a:p>
          </p:txBody>
        </p:sp>
        <p:sp>
          <p:nvSpPr>
            <p:cNvPr id="54" name="Object53"/>
            <p:cNvSpPr/>
            <p:nvPr/>
          </p:nvSpPr>
          <p:spPr>
            <a:xfrm>
              <a:off x="675640" y="3175000"/>
              <a:ext cx="200660" cy="200660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000" dirty="0"/>
            </a:p>
          </p:txBody>
        </p:sp>
        <p:sp>
          <p:nvSpPr>
            <p:cNvPr id="55" name="Object54"/>
            <p:cNvSpPr/>
            <p:nvPr/>
          </p:nvSpPr>
          <p:spPr>
            <a:xfrm>
              <a:off x="1076960" y="3175000"/>
              <a:ext cx="200660" cy="200660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000" dirty="0"/>
            </a:p>
          </p:txBody>
        </p:sp>
        <p:sp>
          <p:nvSpPr>
            <p:cNvPr id="56" name="Object55"/>
            <p:cNvSpPr/>
            <p:nvPr/>
          </p:nvSpPr>
          <p:spPr>
            <a:xfrm>
              <a:off x="1478280" y="3175000"/>
              <a:ext cx="200660" cy="200660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000" dirty="0"/>
            </a:p>
          </p:txBody>
        </p:sp>
        <p:sp>
          <p:nvSpPr>
            <p:cNvPr id="57" name="Object56"/>
            <p:cNvSpPr/>
            <p:nvPr/>
          </p:nvSpPr>
          <p:spPr>
            <a:xfrm>
              <a:off x="2080260" y="3175000"/>
              <a:ext cx="200660" cy="200660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000" dirty="0"/>
            </a:p>
          </p:txBody>
        </p:sp>
        <p:sp>
          <p:nvSpPr>
            <p:cNvPr id="58" name="Object57"/>
            <p:cNvSpPr/>
            <p:nvPr/>
          </p:nvSpPr>
          <p:spPr>
            <a:xfrm>
              <a:off x="3083560" y="3175000"/>
              <a:ext cx="200660" cy="200660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000" dirty="0"/>
            </a:p>
          </p:txBody>
        </p:sp>
        <p:sp>
          <p:nvSpPr>
            <p:cNvPr id="59" name="Object58"/>
            <p:cNvSpPr/>
            <p:nvPr/>
          </p:nvSpPr>
          <p:spPr>
            <a:xfrm>
              <a:off x="3886200" y="3175000"/>
              <a:ext cx="200660" cy="200660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000" dirty="0"/>
            </a:p>
          </p:txBody>
        </p:sp>
        <p:sp>
          <p:nvSpPr>
            <p:cNvPr id="60" name="Object59"/>
            <p:cNvSpPr/>
            <p:nvPr/>
          </p:nvSpPr>
          <p:spPr>
            <a:xfrm>
              <a:off x="4287520" y="3175000"/>
              <a:ext cx="200660" cy="200660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000" dirty="0"/>
            </a:p>
          </p:txBody>
        </p:sp>
        <p:sp>
          <p:nvSpPr>
            <p:cNvPr id="61" name="Object60"/>
            <p:cNvSpPr/>
            <p:nvPr/>
          </p:nvSpPr>
          <p:spPr>
            <a:xfrm>
              <a:off x="4688840" y="3175000"/>
              <a:ext cx="200660" cy="200660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000" dirty="0"/>
            </a:p>
          </p:txBody>
        </p:sp>
        <p:sp>
          <p:nvSpPr>
            <p:cNvPr id="62" name="Object61"/>
            <p:cNvSpPr/>
            <p:nvPr/>
          </p:nvSpPr>
          <p:spPr>
            <a:xfrm>
              <a:off x="1076960" y="3375660"/>
              <a:ext cx="200660" cy="200660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000" dirty="0"/>
            </a:p>
          </p:txBody>
        </p:sp>
        <p:sp>
          <p:nvSpPr>
            <p:cNvPr id="63" name="Object62"/>
            <p:cNvSpPr/>
            <p:nvPr/>
          </p:nvSpPr>
          <p:spPr>
            <a:xfrm>
              <a:off x="1478280" y="3375660"/>
              <a:ext cx="200660" cy="200660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000" dirty="0"/>
            </a:p>
          </p:txBody>
        </p:sp>
        <p:sp>
          <p:nvSpPr>
            <p:cNvPr id="64" name="Object63"/>
            <p:cNvSpPr/>
            <p:nvPr/>
          </p:nvSpPr>
          <p:spPr>
            <a:xfrm>
              <a:off x="2080260" y="3375660"/>
              <a:ext cx="200660" cy="200660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000" dirty="0"/>
            </a:p>
          </p:txBody>
        </p:sp>
        <p:sp>
          <p:nvSpPr>
            <p:cNvPr id="65" name="Object64"/>
            <p:cNvSpPr/>
            <p:nvPr/>
          </p:nvSpPr>
          <p:spPr>
            <a:xfrm>
              <a:off x="2882900" y="3375660"/>
              <a:ext cx="200660" cy="200660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r"/>
              <a:endParaRPr lang="en-US" sz="1000" dirty="0"/>
            </a:p>
          </p:txBody>
        </p:sp>
        <p:sp>
          <p:nvSpPr>
            <p:cNvPr id="66" name="Object65"/>
            <p:cNvSpPr/>
            <p:nvPr/>
          </p:nvSpPr>
          <p:spPr>
            <a:xfrm>
              <a:off x="2882900" y="3375660"/>
              <a:ext cx="200660" cy="100330"/>
            </a:xfrm>
            <a:prstGeom prst="rect">
              <a:avLst/>
            </a:prstGeom>
            <a:noFill/>
            <a:ln/>
          </p:spPr>
          <p:txBody>
            <a:bodyPr wrap="square" lIns="15240" tIns="6350" rIns="0" bIns="0" rtlCol="0" anchor="t"/>
            <a:lstStyle/>
            <a:p>
              <a:pPr algn="l"/>
              <a:endParaRPr lang="en-US" sz="700" dirty="0"/>
            </a:p>
          </p:txBody>
        </p:sp>
        <p:sp>
          <p:nvSpPr>
            <p:cNvPr id="67" name="Object66"/>
            <p:cNvSpPr/>
            <p:nvPr/>
          </p:nvSpPr>
          <p:spPr>
            <a:xfrm>
              <a:off x="3083560" y="3375660"/>
              <a:ext cx="200660" cy="200660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000" dirty="0"/>
            </a:p>
          </p:txBody>
        </p:sp>
        <p:sp>
          <p:nvSpPr>
            <p:cNvPr id="68" name="Object67"/>
            <p:cNvSpPr/>
            <p:nvPr/>
          </p:nvSpPr>
          <p:spPr>
            <a:xfrm>
              <a:off x="3284220" y="3375660"/>
              <a:ext cx="200660" cy="200660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000" dirty="0"/>
            </a:p>
          </p:txBody>
        </p:sp>
        <p:sp>
          <p:nvSpPr>
            <p:cNvPr id="69" name="Object68"/>
            <p:cNvSpPr/>
            <p:nvPr/>
          </p:nvSpPr>
          <p:spPr>
            <a:xfrm>
              <a:off x="3484880" y="3375660"/>
              <a:ext cx="200660" cy="200660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000" dirty="0"/>
            </a:p>
          </p:txBody>
        </p:sp>
        <p:sp>
          <p:nvSpPr>
            <p:cNvPr id="70" name="Object69"/>
            <p:cNvSpPr/>
            <p:nvPr/>
          </p:nvSpPr>
          <p:spPr>
            <a:xfrm>
              <a:off x="3685540" y="3375660"/>
              <a:ext cx="200660" cy="200660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000" dirty="0"/>
            </a:p>
          </p:txBody>
        </p:sp>
        <p:sp>
          <p:nvSpPr>
            <p:cNvPr id="71" name="Object70"/>
            <p:cNvSpPr/>
            <p:nvPr/>
          </p:nvSpPr>
          <p:spPr>
            <a:xfrm>
              <a:off x="3886200" y="3375660"/>
              <a:ext cx="200660" cy="200660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000" dirty="0"/>
            </a:p>
          </p:txBody>
        </p:sp>
        <p:sp>
          <p:nvSpPr>
            <p:cNvPr id="72" name="Object71"/>
            <p:cNvSpPr/>
            <p:nvPr/>
          </p:nvSpPr>
          <p:spPr>
            <a:xfrm>
              <a:off x="4086860" y="3375660"/>
              <a:ext cx="200660" cy="200660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000" dirty="0"/>
            </a:p>
          </p:txBody>
        </p:sp>
        <p:sp>
          <p:nvSpPr>
            <p:cNvPr id="73" name="Object72"/>
            <p:cNvSpPr/>
            <p:nvPr/>
          </p:nvSpPr>
          <p:spPr>
            <a:xfrm>
              <a:off x="4287520" y="3375660"/>
              <a:ext cx="200660" cy="200660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000" dirty="0"/>
            </a:p>
          </p:txBody>
        </p:sp>
        <p:sp>
          <p:nvSpPr>
            <p:cNvPr id="74" name="Object73"/>
            <p:cNvSpPr/>
            <p:nvPr/>
          </p:nvSpPr>
          <p:spPr>
            <a:xfrm>
              <a:off x="4488180" y="3375660"/>
              <a:ext cx="200660" cy="200660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000" dirty="0"/>
            </a:p>
          </p:txBody>
        </p:sp>
        <p:sp>
          <p:nvSpPr>
            <p:cNvPr id="75" name="Object74"/>
            <p:cNvSpPr/>
            <p:nvPr/>
          </p:nvSpPr>
          <p:spPr>
            <a:xfrm>
              <a:off x="4688840" y="3375660"/>
              <a:ext cx="200660" cy="200660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000" dirty="0"/>
            </a:p>
          </p:txBody>
        </p:sp>
        <p:sp>
          <p:nvSpPr>
            <p:cNvPr id="76" name="Object75"/>
            <p:cNvSpPr/>
            <p:nvPr/>
          </p:nvSpPr>
          <p:spPr>
            <a:xfrm>
              <a:off x="4889500" y="3375660"/>
              <a:ext cx="200660" cy="200660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000" dirty="0"/>
            </a:p>
          </p:txBody>
        </p:sp>
        <p:sp>
          <p:nvSpPr>
            <p:cNvPr id="77" name="Object76"/>
            <p:cNvSpPr/>
            <p:nvPr/>
          </p:nvSpPr>
          <p:spPr>
            <a:xfrm>
              <a:off x="5090160" y="3375660"/>
              <a:ext cx="200660" cy="200660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r"/>
              <a:endParaRPr lang="en-US" sz="1000" dirty="0"/>
            </a:p>
          </p:txBody>
        </p:sp>
        <p:sp>
          <p:nvSpPr>
            <p:cNvPr id="78" name="Object77"/>
            <p:cNvSpPr/>
            <p:nvPr/>
          </p:nvSpPr>
          <p:spPr>
            <a:xfrm>
              <a:off x="5090160" y="3375660"/>
              <a:ext cx="200660" cy="100330"/>
            </a:xfrm>
            <a:prstGeom prst="rect">
              <a:avLst/>
            </a:prstGeom>
            <a:noFill/>
            <a:ln/>
          </p:spPr>
          <p:txBody>
            <a:bodyPr wrap="square" lIns="15240" tIns="6350" rIns="0" bIns="0" rtlCol="0" anchor="t"/>
            <a:lstStyle/>
            <a:p>
              <a:pPr algn="l"/>
              <a:endParaRPr lang="en-US" sz="700" dirty="0"/>
            </a:p>
          </p:txBody>
        </p:sp>
        <p:sp>
          <p:nvSpPr>
            <p:cNvPr id="79" name="Object78"/>
            <p:cNvSpPr/>
            <p:nvPr/>
          </p:nvSpPr>
          <p:spPr>
            <a:xfrm>
              <a:off x="1076960" y="3576320"/>
              <a:ext cx="200660" cy="200660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000" dirty="0"/>
            </a:p>
          </p:txBody>
        </p:sp>
        <p:sp>
          <p:nvSpPr>
            <p:cNvPr id="80" name="Object79"/>
            <p:cNvSpPr/>
            <p:nvPr/>
          </p:nvSpPr>
          <p:spPr>
            <a:xfrm>
              <a:off x="1478280" y="3576320"/>
              <a:ext cx="200660" cy="200660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000" dirty="0"/>
            </a:p>
          </p:txBody>
        </p:sp>
        <p:sp>
          <p:nvSpPr>
            <p:cNvPr id="81" name="Object80"/>
            <p:cNvSpPr/>
            <p:nvPr/>
          </p:nvSpPr>
          <p:spPr>
            <a:xfrm>
              <a:off x="2080260" y="3576320"/>
              <a:ext cx="200660" cy="200660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000" dirty="0"/>
            </a:p>
          </p:txBody>
        </p:sp>
        <p:sp>
          <p:nvSpPr>
            <p:cNvPr id="82" name="Object81"/>
            <p:cNvSpPr/>
            <p:nvPr/>
          </p:nvSpPr>
          <p:spPr>
            <a:xfrm>
              <a:off x="2481580" y="3576320"/>
              <a:ext cx="200660" cy="200660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r"/>
              <a:endParaRPr lang="en-US" sz="1000" dirty="0"/>
            </a:p>
          </p:txBody>
        </p:sp>
        <p:sp>
          <p:nvSpPr>
            <p:cNvPr id="83" name="Object82"/>
            <p:cNvSpPr/>
            <p:nvPr/>
          </p:nvSpPr>
          <p:spPr>
            <a:xfrm>
              <a:off x="2481580" y="3576320"/>
              <a:ext cx="200660" cy="100330"/>
            </a:xfrm>
            <a:prstGeom prst="rect">
              <a:avLst/>
            </a:prstGeom>
            <a:noFill/>
            <a:ln/>
          </p:spPr>
          <p:txBody>
            <a:bodyPr wrap="square" lIns="15240" tIns="6350" rIns="0" bIns="0" rtlCol="0" anchor="t"/>
            <a:lstStyle/>
            <a:p>
              <a:pPr algn="l"/>
              <a:endParaRPr lang="en-US" sz="700" dirty="0"/>
            </a:p>
          </p:txBody>
        </p:sp>
        <p:sp>
          <p:nvSpPr>
            <p:cNvPr id="84" name="Object83"/>
            <p:cNvSpPr/>
            <p:nvPr/>
          </p:nvSpPr>
          <p:spPr>
            <a:xfrm>
              <a:off x="3083560" y="3576320"/>
              <a:ext cx="200660" cy="200660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000" dirty="0"/>
            </a:p>
          </p:txBody>
        </p:sp>
        <p:sp>
          <p:nvSpPr>
            <p:cNvPr id="85" name="Object84"/>
            <p:cNvSpPr/>
            <p:nvPr/>
          </p:nvSpPr>
          <p:spPr>
            <a:xfrm>
              <a:off x="3886200" y="3576320"/>
              <a:ext cx="200660" cy="200660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000" dirty="0"/>
            </a:p>
          </p:txBody>
        </p:sp>
        <p:sp>
          <p:nvSpPr>
            <p:cNvPr id="86" name="Object85"/>
            <p:cNvSpPr/>
            <p:nvPr/>
          </p:nvSpPr>
          <p:spPr>
            <a:xfrm>
              <a:off x="4287520" y="3576320"/>
              <a:ext cx="200660" cy="200660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000" dirty="0"/>
            </a:p>
          </p:txBody>
        </p:sp>
        <p:sp>
          <p:nvSpPr>
            <p:cNvPr id="87" name="Object86"/>
            <p:cNvSpPr/>
            <p:nvPr/>
          </p:nvSpPr>
          <p:spPr>
            <a:xfrm>
              <a:off x="4688840" y="3576320"/>
              <a:ext cx="200660" cy="200660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000" dirty="0"/>
            </a:p>
          </p:txBody>
        </p:sp>
        <p:sp>
          <p:nvSpPr>
            <p:cNvPr id="88" name="Object87"/>
            <p:cNvSpPr/>
            <p:nvPr/>
          </p:nvSpPr>
          <p:spPr>
            <a:xfrm>
              <a:off x="5090160" y="3576320"/>
              <a:ext cx="200660" cy="200660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000" dirty="0"/>
            </a:p>
          </p:txBody>
        </p:sp>
        <p:sp>
          <p:nvSpPr>
            <p:cNvPr id="89" name="Object88"/>
            <p:cNvSpPr/>
            <p:nvPr/>
          </p:nvSpPr>
          <p:spPr>
            <a:xfrm>
              <a:off x="1076960" y="3776980"/>
              <a:ext cx="200660" cy="200660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r"/>
              <a:endParaRPr lang="en-US" sz="1000" dirty="0"/>
            </a:p>
          </p:txBody>
        </p:sp>
        <p:sp>
          <p:nvSpPr>
            <p:cNvPr id="90" name="Object89"/>
            <p:cNvSpPr/>
            <p:nvPr/>
          </p:nvSpPr>
          <p:spPr>
            <a:xfrm>
              <a:off x="1076960" y="3776980"/>
              <a:ext cx="200660" cy="100330"/>
            </a:xfrm>
            <a:prstGeom prst="rect">
              <a:avLst/>
            </a:prstGeom>
            <a:noFill/>
            <a:ln/>
          </p:spPr>
          <p:txBody>
            <a:bodyPr wrap="square" lIns="15240" tIns="6350" rIns="0" bIns="0" rtlCol="0" anchor="t"/>
            <a:lstStyle/>
            <a:p>
              <a:pPr algn="l"/>
              <a:endParaRPr lang="en-US" sz="700" dirty="0"/>
            </a:p>
          </p:txBody>
        </p:sp>
        <p:sp>
          <p:nvSpPr>
            <p:cNvPr id="91" name="Object90"/>
            <p:cNvSpPr/>
            <p:nvPr/>
          </p:nvSpPr>
          <p:spPr>
            <a:xfrm>
              <a:off x="1277620" y="3776980"/>
              <a:ext cx="200660" cy="200660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000" dirty="0"/>
            </a:p>
          </p:txBody>
        </p:sp>
        <p:sp>
          <p:nvSpPr>
            <p:cNvPr id="92" name="Object91"/>
            <p:cNvSpPr/>
            <p:nvPr/>
          </p:nvSpPr>
          <p:spPr>
            <a:xfrm>
              <a:off x="1478280" y="3776980"/>
              <a:ext cx="200660" cy="200660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000" dirty="0"/>
            </a:p>
          </p:txBody>
        </p:sp>
        <p:sp>
          <p:nvSpPr>
            <p:cNvPr id="93" name="Object92"/>
            <p:cNvSpPr/>
            <p:nvPr/>
          </p:nvSpPr>
          <p:spPr>
            <a:xfrm>
              <a:off x="1678940" y="3776980"/>
              <a:ext cx="200660" cy="200660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000" dirty="0"/>
            </a:p>
          </p:txBody>
        </p:sp>
        <p:sp>
          <p:nvSpPr>
            <p:cNvPr id="94" name="Object93"/>
            <p:cNvSpPr/>
            <p:nvPr/>
          </p:nvSpPr>
          <p:spPr>
            <a:xfrm>
              <a:off x="1879600" y="3776980"/>
              <a:ext cx="200660" cy="200660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000" dirty="0"/>
            </a:p>
          </p:txBody>
        </p:sp>
        <p:sp>
          <p:nvSpPr>
            <p:cNvPr id="95" name="Object94"/>
            <p:cNvSpPr/>
            <p:nvPr/>
          </p:nvSpPr>
          <p:spPr>
            <a:xfrm>
              <a:off x="2080260" y="3776980"/>
              <a:ext cx="200660" cy="200660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000" dirty="0"/>
            </a:p>
          </p:txBody>
        </p:sp>
        <p:sp>
          <p:nvSpPr>
            <p:cNvPr id="96" name="Object95"/>
            <p:cNvSpPr/>
            <p:nvPr/>
          </p:nvSpPr>
          <p:spPr>
            <a:xfrm>
              <a:off x="2280920" y="3776980"/>
              <a:ext cx="200660" cy="200660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000" dirty="0"/>
            </a:p>
          </p:txBody>
        </p:sp>
        <p:sp>
          <p:nvSpPr>
            <p:cNvPr id="97" name="Object96"/>
            <p:cNvSpPr/>
            <p:nvPr/>
          </p:nvSpPr>
          <p:spPr>
            <a:xfrm>
              <a:off x="2481580" y="3776980"/>
              <a:ext cx="200660" cy="200660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000" dirty="0"/>
            </a:p>
          </p:txBody>
        </p:sp>
        <p:sp>
          <p:nvSpPr>
            <p:cNvPr id="98" name="Object97"/>
            <p:cNvSpPr/>
            <p:nvPr/>
          </p:nvSpPr>
          <p:spPr>
            <a:xfrm>
              <a:off x="2682240" y="3776980"/>
              <a:ext cx="200660" cy="200660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000" dirty="0"/>
            </a:p>
          </p:txBody>
        </p:sp>
        <p:sp>
          <p:nvSpPr>
            <p:cNvPr id="99" name="Object98"/>
            <p:cNvSpPr/>
            <p:nvPr/>
          </p:nvSpPr>
          <p:spPr>
            <a:xfrm>
              <a:off x="2882900" y="3776980"/>
              <a:ext cx="200660" cy="200660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000" dirty="0"/>
            </a:p>
          </p:txBody>
        </p:sp>
        <p:sp>
          <p:nvSpPr>
            <p:cNvPr id="100" name="Object99"/>
            <p:cNvSpPr/>
            <p:nvPr/>
          </p:nvSpPr>
          <p:spPr>
            <a:xfrm>
              <a:off x="3083560" y="3776980"/>
              <a:ext cx="200660" cy="200660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000" dirty="0"/>
            </a:p>
          </p:txBody>
        </p:sp>
        <p:sp>
          <p:nvSpPr>
            <p:cNvPr id="101" name="Object100"/>
            <p:cNvSpPr/>
            <p:nvPr/>
          </p:nvSpPr>
          <p:spPr>
            <a:xfrm>
              <a:off x="3886200" y="3776980"/>
              <a:ext cx="200660" cy="200660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000" dirty="0"/>
            </a:p>
          </p:txBody>
        </p:sp>
        <p:sp>
          <p:nvSpPr>
            <p:cNvPr id="102" name="Object101"/>
            <p:cNvSpPr/>
            <p:nvPr/>
          </p:nvSpPr>
          <p:spPr>
            <a:xfrm>
              <a:off x="4688840" y="3776980"/>
              <a:ext cx="200660" cy="200660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000" dirty="0"/>
            </a:p>
          </p:txBody>
        </p:sp>
        <p:sp>
          <p:nvSpPr>
            <p:cNvPr id="103" name="Object102"/>
            <p:cNvSpPr/>
            <p:nvPr/>
          </p:nvSpPr>
          <p:spPr>
            <a:xfrm>
              <a:off x="5090160" y="3776980"/>
              <a:ext cx="200660" cy="200660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r"/>
              <a:endParaRPr lang="en-US" sz="1000" dirty="0"/>
            </a:p>
          </p:txBody>
        </p:sp>
        <p:sp>
          <p:nvSpPr>
            <p:cNvPr id="104" name="Object103"/>
            <p:cNvSpPr/>
            <p:nvPr/>
          </p:nvSpPr>
          <p:spPr>
            <a:xfrm>
              <a:off x="5090160" y="3776980"/>
              <a:ext cx="200660" cy="100330"/>
            </a:xfrm>
            <a:prstGeom prst="rect">
              <a:avLst/>
            </a:prstGeom>
            <a:noFill/>
            <a:ln/>
          </p:spPr>
          <p:txBody>
            <a:bodyPr wrap="square" lIns="15240" tIns="6350" rIns="0" bIns="0" rtlCol="0" anchor="t"/>
            <a:lstStyle/>
            <a:p>
              <a:pPr algn="l"/>
              <a:endParaRPr lang="en-US" sz="700" dirty="0"/>
            </a:p>
          </p:txBody>
        </p:sp>
        <p:sp>
          <p:nvSpPr>
            <p:cNvPr id="105" name="Object104"/>
            <p:cNvSpPr/>
            <p:nvPr/>
          </p:nvSpPr>
          <p:spPr>
            <a:xfrm>
              <a:off x="5290820" y="3776980"/>
              <a:ext cx="200660" cy="200660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000" dirty="0"/>
            </a:p>
          </p:txBody>
        </p:sp>
        <p:sp>
          <p:nvSpPr>
            <p:cNvPr id="106" name="Object105"/>
            <p:cNvSpPr/>
            <p:nvPr/>
          </p:nvSpPr>
          <p:spPr>
            <a:xfrm>
              <a:off x="5491480" y="3776980"/>
              <a:ext cx="200660" cy="200660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000" dirty="0"/>
            </a:p>
          </p:txBody>
        </p:sp>
        <p:sp>
          <p:nvSpPr>
            <p:cNvPr id="107" name="Object106"/>
            <p:cNvSpPr/>
            <p:nvPr/>
          </p:nvSpPr>
          <p:spPr>
            <a:xfrm>
              <a:off x="5692140" y="3776980"/>
              <a:ext cx="200660" cy="200660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000" dirty="0"/>
            </a:p>
          </p:txBody>
        </p:sp>
        <p:sp>
          <p:nvSpPr>
            <p:cNvPr id="108" name="Object107"/>
            <p:cNvSpPr/>
            <p:nvPr/>
          </p:nvSpPr>
          <p:spPr>
            <a:xfrm>
              <a:off x="5892800" y="3776980"/>
              <a:ext cx="200660" cy="200660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000" dirty="0"/>
            </a:p>
          </p:txBody>
        </p:sp>
        <p:sp>
          <p:nvSpPr>
            <p:cNvPr id="109" name="Object108"/>
            <p:cNvSpPr/>
            <p:nvPr/>
          </p:nvSpPr>
          <p:spPr>
            <a:xfrm>
              <a:off x="6093460" y="3776980"/>
              <a:ext cx="200660" cy="200660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000" dirty="0"/>
            </a:p>
          </p:txBody>
        </p:sp>
        <p:sp>
          <p:nvSpPr>
            <p:cNvPr id="110" name="Object109"/>
            <p:cNvSpPr/>
            <p:nvPr/>
          </p:nvSpPr>
          <p:spPr>
            <a:xfrm>
              <a:off x="6294120" y="3776980"/>
              <a:ext cx="200660" cy="200660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000" dirty="0"/>
            </a:p>
          </p:txBody>
        </p:sp>
        <p:sp>
          <p:nvSpPr>
            <p:cNvPr id="111" name="Object110"/>
            <p:cNvSpPr/>
            <p:nvPr/>
          </p:nvSpPr>
          <p:spPr>
            <a:xfrm>
              <a:off x="6494780" y="3776980"/>
              <a:ext cx="200660" cy="200660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000" dirty="0"/>
            </a:p>
          </p:txBody>
        </p:sp>
        <p:sp>
          <p:nvSpPr>
            <p:cNvPr id="112" name="Object111"/>
            <p:cNvSpPr/>
            <p:nvPr/>
          </p:nvSpPr>
          <p:spPr>
            <a:xfrm>
              <a:off x="2481580" y="3977640"/>
              <a:ext cx="200660" cy="200660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000" dirty="0"/>
            </a:p>
          </p:txBody>
        </p:sp>
        <p:sp>
          <p:nvSpPr>
            <p:cNvPr id="113" name="Object112"/>
            <p:cNvSpPr/>
            <p:nvPr/>
          </p:nvSpPr>
          <p:spPr>
            <a:xfrm>
              <a:off x="3083560" y="3977640"/>
              <a:ext cx="200660" cy="200660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000" dirty="0"/>
            </a:p>
          </p:txBody>
        </p:sp>
        <p:sp>
          <p:nvSpPr>
            <p:cNvPr id="114" name="Object113"/>
            <p:cNvSpPr/>
            <p:nvPr/>
          </p:nvSpPr>
          <p:spPr>
            <a:xfrm>
              <a:off x="4086860" y="3977640"/>
              <a:ext cx="200660" cy="200660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r"/>
              <a:endParaRPr lang="en-US" sz="1000" dirty="0"/>
            </a:p>
          </p:txBody>
        </p:sp>
        <p:sp>
          <p:nvSpPr>
            <p:cNvPr id="115" name="Object114"/>
            <p:cNvSpPr/>
            <p:nvPr/>
          </p:nvSpPr>
          <p:spPr>
            <a:xfrm>
              <a:off x="4086860" y="3977640"/>
              <a:ext cx="200660" cy="100330"/>
            </a:xfrm>
            <a:prstGeom prst="rect">
              <a:avLst/>
            </a:prstGeom>
            <a:noFill/>
            <a:ln/>
          </p:spPr>
          <p:txBody>
            <a:bodyPr wrap="square" lIns="15240" tIns="6350" rIns="0" bIns="0" rtlCol="0" anchor="t"/>
            <a:lstStyle/>
            <a:p>
              <a:pPr algn="l"/>
              <a:endParaRPr lang="en-US" sz="700" dirty="0"/>
            </a:p>
          </p:txBody>
        </p:sp>
        <p:sp>
          <p:nvSpPr>
            <p:cNvPr id="116" name="Object115"/>
            <p:cNvSpPr/>
            <p:nvPr/>
          </p:nvSpPr>
          <p:spPr>
            <a:xfrm>
              <a:off x="5090160" y="3977640"/>
              <a:ext cx="200660" cy="200660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000" dirty="0"/>
            </a:p>
          </p:txBody>
        </p:sp>
        <p:sp>
          <p:nvSpPr>
            <p:cNvPr id="117" name="Object116"/>
            <p:cNvSpPr/>
            <p:nvPr/>
          </p:nvSpPr>
          <p:spPr>
            <a:xfrm>
              <a:off x="2481580" y="4178300"/>
              <a:ext cx="200660" cy="200660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000" dirty="0"/>
            </a:p>
          </p:txBody>
        </p:sp>
        <p:sp>
          <p:nvSpPr>
            <p:cNvPr id="118" name="Object117"/>
            <p:cNvSpPr/>
            <p:nvPr/>
          </p:nvSpPr>
          <p:spPr>
            <a:xfrm>
              <a:off x="3083560" y="4178300"/>
              <a:ext cx="200660" cy="200660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000" dirty="0"/>
            </a:p>
          </p:txBody>
        </p:sp>
        <p:sp>
          <p:nvSpPr>
            <p:cNvPr id="119" name="Object118"/>
            <p:cNvSpPr/>
            <p:nvPr/>
          </p:nvSpPr>
          <p:spPr>
            <a:xfrm>
              <a:off x="4086860" y="4178300"/>
              <a:ext cx="200660" cy="200660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000" dirty="0"/>
            </a:p>
          </p:txBody>
        </p:sp>
        <p:sp>
          <p:nvSpPr>
            <p:cNvPr id="120" name="Object119"/>
            <p:cNvSpPr/>
            <p:nvPr/>
          </p:nvSpPr>
          <p:spPr>
            <a:xfrm>
              <a:off x="4488180" y="4178300"/>
              <a:ext cx="200660" cy="200660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r"/>
              <a:endParaRPr lang="en-US" sz="1000" dirty="0"/>
            </a:p>
          </p:txBody>
        </p:sp>
        <p:sp>
          <p:nvSpPr>
            <p:cNvPr id="121" name="Object120"/>
            <p:cNvSpPr/>
            <p:nvPr/>
          </p:nvSpPr>
          <p:spPr>
            <a:xfrm>
              <a:off x="4488180" y="4178300"/>
              <a:ext cx="200660" cy="100330"/>
            </a:xfrm>
            <a:prstGeom prst="rect">
              <a:avLst/>
            </a:prstGeom>
            <a:noFill/>
            <a:ln/>
          </p:spPr>
          <p:txBody>
            <a:bodyPr wrap="square" lIns="15240" tIns="6350" rIns="0" bIns="0" rtlCol="0" anchor="t"/>
            <a:lstStyle/>
            <a:p>
              <a:pPr algn="l"/>
              <a:endParaRPr lang="en-US" sz="700" dirty="0"/>
            </a:p>
          </p:txBody>
        </p:sp>
        <p:sp>
          <p:nvSpPr>
            <p:cNvPr id="122" name="Object121"/>
            <p:cNvSpPr/>
            <p:nvPr/>
          </p:nvSpPr>
          <p:spPr>
            <a:xfrm>
              <a:off x="4688840" y="4178300"/>
              <a:ext cx="200660" cy="200660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000" dirty="0"/>
            </a:p>
          </p:txBody>
        </p:sp>
        <p:sp>
          <p:nvSpPr>
            <p:cNvPr id="123" name="Object122"/>
            <p:cNvSpPr/>
            <p:nvPr/>
          </p:nvSpPr>
          <p:spPr>
            <a:xfrm>
              <a:off x="4889500" y="4178300"/>
              <a:ext cx="200660" cy="200660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000" dirty="0"/>
            </a:p>
          </p:txBody>
        </p:sp>
        <p:sp>
          <p:nvSpPr>
            <p:cNvPr id="124" name="Object123"/>
            <p:cNvSpPr/>
            <p:nvPr/>
          </p:nvSpPr>
          <p:spPr>
            <a:xfrm>
              <a:off x="5090160" y="4178300"/>
              <a:ext cx="200660" cy="200660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000" dirty="0"/>
            </a:p>
          </p:txBody>
        </p:sp>
        <p:sp>
          <p:nvSpPr>
            <p:cNvPr id="125" name="Object124"/>
            <p:cNvSpPr/>
            <p:nvPr/>
          </p:nvSpPr>
          <p:spPr>
            <a:xfrm>
              <a:off x="5290820" y="4178300"/>
              <a:ext cx="200660" cy="200660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000" dirty="0"/>
            </a:p>
          </p:txBody>
        </p:sp>
        <p:sp>
          <p:nvSpPr>
            <p:cNvPr id="126" name="Object125"/>
            <p:cNvSpPr/>
            <p:nvPr/>
          </p:nvSpPr>
          <p:spPr>
            <a:xfrm>
              <a:off x="5491480" y="4178300"/>
              <a:ext cx="200660" cy="200660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000" dirty="0"/>
            </a:p>
          </p:txBody>
        </p:sp>
        <p:sp>
          <p:nvSpPr>
            <p:cNvPr id="127" name="Object126"/>
            <p:cNvSpPr/>
            <p:nvPr/>
          </p:nvSpPr>
          <p:spPr>
            <a:xfrm>
              <a:off x="6093460" y="4178300"/>
              <a:ext cx="200660" cy="200660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r"/>
              <a:endParaRPr lang="en-US" sz="1000" dirty="0"/>
            </a:p>
          </p:txBody>
        </p:sp>
        <p:sp>
          <p:nvSpPr>
            <p:cNvPr id="128" name="Object127"/>
            <p:cNvSpPr/>
            <p:nvPr/>
          </p:nvSpPr>
          <p:spPr>
            <a:xfrm>
              <a:off x="6093460" y="4178300"/>
              <a:ext cx="200660" cy="100330"/>
            </a:xfrm>
            <a:prstGeom prst="rect">
              <a:avLst/>
            </a:prstGeom>
            <a:noFill/>
            <a:ln/>
          </p:spPr>
          <p:txBody>
            <a:bodyPr wrap="square" lIns="15240" tIns="6350" rIns="0" bIns="0" rtlCol="0" anchor="t"/>
            <a:lstStyle/>
            <a:p>
              <a:pPr algn="l"/>
              <a:endParaRPr lang="en-US" sz="700" dirty="0"/>
            </a:p>
          </p:txBody>
        </p:sp>
        <p:sp>
          <p:nvSpPr>
            <p:cNvPr id="129" name="Object128"/>
            <p:cNvSpPr/>
            <p:nvPr/>
          </p:nvSpPr>
          <p:spPr>
            <a:xfrm>
              <a:off x="2481580" y="4378960"/>
              <a:ext cx="200660" cy="200660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000" dirty="0"/>
            </a:p>
          </p:txBody>
        </p:sp>
        <p:sp>
          <p:nvSpPr>
            <p:cNvPr id="130" name="Object129"/>
            <p:cNvSpPr/>
            <p:nvPr/>
          </p:nvSpPr>
          <p:spPr>
            <a:xfrm>
              <a:off x="2882900" y="4378960"/>
              <a:ext cx="200660" cy="200660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r"/>
              <a:endParaRPr lang="en-US" sz="1000" dirty="0"/>
            </a:p>
          </p:txBody>
        </p:sp>
        <p:sp>
          <p:nvSpPr>
            <p:cNvPr id="131" name="Object130"/>
            <p:cNvSpPr/>
            <p:nvPr/>
          </p:nvSpPr>
          <p:spPr>
            <a:xfrm>
              <a:off x="2882900" y="4378960"/>
              <a:ext cx="200660" cy="100330"/>
            </a:xfrm>
            <a:prstGeom prst="rect">
              <a:avLst/>
            </a:prstGeom>
            <a:noFill/>
            <a:ln/>
          </p:spPr>
          <p:txBody>
            <a:bodyPr wrap="square" lIns="15240" tIns="6350" rIns="0" bIns="0" rtlCol="0" anchor="t"/>
            <a:lstStyle/>
            <a:p>
              <a:pPr algn="l"/>
              <a:endParaRPr lang="en-US" sz="700" dirty="0"/>
            </a:p>
          </p:txBody>
        </p:sp>
        <p:sp>
          <p:nvSpPr>
            <p:cNvPr id="132" name="Object131"/>
            <p:cNvSpPr/>
            <p:nvPr/>
          </p:nvSpPr>
          <p:spPr>
            <a:xfrm>
              <a:off x="3083560" y="4378960"/>
              <a:ext cx="200660" cy="200660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000" dirty="0"/>
            </a:p>
          </p:txBody>
        </p:sp>
        <p:sp>
          <p:nvSpPr>
            <p:cNvPr id="133" name="Object132"/>
            <p:cNvSpPr/>
            <p:nvPr/>
          </p:nvSpPr>
          <p:spPr>
            <a:xfrm>
              <a:off x="3284220" y="4378960"/>
              <a:ext cx="200660" cy="200660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000" dirty="0"/>
            </a:p>
          </p:txBody>
        </p:sp>
        <p:sp>
          <p:nvSpPr>
            <p:cNvPr id="134" name="Object133"/>
            <p:cNvSpPr/>
            <p:nvPr/>
          </p:nvSpPr>
          <p:spPr>
            <a:xfrm>
              <a:off x="3484880" y="4378960"/>
              <a:ext cx="200660" cy="200660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000" dirty="0"/>
            </a:p>
          </p:txBody>
        </p:sp>
        <p:sp>
          <p:nvSpPr>
            <p:cNvPr id="135" name="Object134"/>
            <p:cNvSpPr/>
            <p:nvPr/>
          </p:nvSpPr>
          <p:spPr>
            <a:xfrm>
              <a:off x="3685540" y="4378960"/>
              <a:ext cx="200660" cy="200660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000" dirty="0"/>
            </a:p>
          </p:txBody>
        </p:sp>
        <p:sp>
          <p:nvSpPr>
            <p:cNvPr id="136" name="Object135"/>
            <p:cNvSpPr/>
            <p:nvPr/>
          </p:nvSpPr>
          <p:spPr>
            <a:xfrm>
              <a:off x="3886200" y="4378960"/>
              <a:ext cx="200660" cy="200660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000" dirty="0"/>
            </a:p>
          </p:txBody>
        </p:sp>
        <p:sp>
          <p:nvSpPr>
            <p:cNvPr id="137" name="Object136"/>
            <p:cNvSpPr/>
            <p:nvPr/>
          </p:nvSpPr>
          <p:spPr>
            <a:xfrm>
              <a:off x="4086860" y="4378960"/>
              <a:ext cx="200660" cy="200660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000" dirty="0"/>
            </a:p>
          </p:txBody>
        </p:sp>
        <p:sp>
          <p:nvSpPr>
            <p:cNvPr id="138" name="Object137"/>
            <p:cNvSpPr/>
            <p:nvPr/>
          </p:nvSpPr>
          <p:spPr>
            <a:xfrm>
              <a:off x="4287520" y="4378960"/>
              <a:ext cx="200660" cy="200660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000" dirty="0"/>
            </a:p>
          </p:txBody>
        </p:sp>
        <p:sp>
          <p:nvSpPr>
            <p:cNvPr id="139" name="Object138"/>
            <p:cNvSpPr/>
            <p:nvPr/>
          </p:nvSpPr>
          <p:spPr>
            <a:xfrm>
              <a:off x="5090160" y="4378960"/>
              <a:ext cx="200660" cy="200660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000" dirty="0"/>
            </a:p>
          </p:txBody>
        </p:sp>
        <p:sp>
          <p:nvSpPr>
            <p:cNvPr id="140" name="Object139"/>
            <p:cNvSpPr/>
            <p:nvPr/>
          </p:nvSpPr>
          <p:spPr>
            <a:xfrm>
              <a:off x="5692140" y="4378960"/>
              <a:ext cx="200660" cy="200660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r"/>
              <a:endParaRPr lang="en-US" sz="1000" dirty="0"/>
            </a:p>
          </p:txBody>
        </p:sp>
        <p:sp>
          <p:nvSpPr>
            <p:cNvPr id="141" name="Object140"/>
            <p:cNvSpPr/>
            <p:nvPr/>
          </p:nvSpPr>
          <p:spPr>
            <a:xfrm>
              <a:off x="5692140" y="4378960"/>
              <a:ext cx="200660" cy="100330"/>
            </a:xfrm>
            <a:prstGeom prst="rect">
              <a:avLst/>
            </a:prstGeom>
            <a:noFill/>
            <a:ln/>
          </p:spPr>
          <p:txBody>
            <a:bodyPr wrap="square" lIns="15240" tIns="6350" rIns="0" bIns="0" rtlCol="0" anchor="t"/>
            <a:lstStyle/>
            <a:p>
              <a:pPr algn="l"/>
              <a:endParaRPr lang="en-US" sz="700" dirty="0"/>
            </a:p>
          </p:txBody>
        </p:sp>
        <p:sp>
          <p:nvSpPr>
            <p:cNvPr id="142" name="Object141"/>
            <p:cNvSpPr/>
            <p:nvPr/>
          </p:nvSpPr>
          <p:spPr>
            <a:xfrm>
              <a:off x="5892800" y="4378960"/>
              <a:ext cx="200660" cy="200660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000" dirty="0"/>
            </a:p>
          </p:txBody>
        </p:sp>
        <p:sp>
          <p:nvSpPr>
            <p:cNvPr id="143" name="Object142"/>
            <p:cNvSpPr/>
            <p:nvPr/>
          </p:nvSpPr>
          <p:spPr>
            <a:xfrm>
              <a:off x="6093460" y="4378960"/>
              <a:ext cx="200660" cy="200660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000" dirty="0"/>
            </a:p>
          </p:txBody>
        </p:sp>
        <p:sp>
          <p:nvSpPr>
            <p:cNvPr id="144" name="Object143"/>
            <p:cNvSpPr/>
            <p:nvPr/>
          </p:nvSpPr>
          <p:spPr>
            <a:xfrm>
              <a:off x="6896100" y="4378960"/>
              <a:ext cx="200660" cy="200660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r"/>
              <a:endParaRPr lang="en-US" sz="1000" dirty="0"/>
            </a:p>
          </p:txBody>
        </p:sp>
        <p:sp>
          <p:nvSpPr>
            <p:cNvPr id="145" name="Object144"/>
            <p:cNvSpPr/>
            <p:nvPr/>
          </p:nvSpPr>
          <p:spPr>
            <a:xfrm>
              <a:off x="6896100" y="4378960"/>
              <a:ext cx="200660" cy="100330"/>
            </a:xfrm>
            <a:prstGeom prst="rect">
              <a:avLst/>
            </a:prstGeom>
            <a:noFill/>
            <a:ln/>
          </p:spPr>
          <p:txBody>
            <a:bodyPr wrap="square" lIns="15240" tIns="6350" rIns="0" bIns="0" rtlCol="0" anchor="t"/>
            <a:lstStyle/>
            <a:p>
              <a:pPr algn="l"/>
              <a:endParaRPr lang="en-US" sz="700" dirty="0"/>
            </a:p>
          </p:txBody>
        </p:sp>
        <p:sp>
          <p:nvSpPr>
            <p:cNvPr id="146" name="Object145"/>
            <p:cNvSpPr/>
            <p:nvPr/>
          </p:nvSpPr>
          <p:spPr>
            <a:xfrm>
              <a:off x="1478280" y="4579620"/>
              <a:ext cx="200660" cy="200660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r"/>
              <a:endParaRPr lang="en-US" sz="1000" dirty="0"/>
            </a:p>
          </p:txBody>
        </p:sp>
        <p:sp>
          <p:nvSpPr>
            <p:cNvPr id="147" name="Object146"/>
            <p:cNvSpPr/>
            <p:nvPr/>
          </p:nvSpPr>
          <p:spPr>
            <a:xfrm>
              <a:off x="1478280" y="4579620"/>
              <a:ext cx="200660" cy="100330"/>
            </a:xfrm>
            <a:prstGeom prst="rect">
              <a:avLst/>
            </a:prstGeom>
            <a:noFill/>
            <a:ln/>
          </p:spPr>
          <p:txBody>
            <a:bodyPr wrap="square" lIns="15240" tIns="6350" rIns="0" bIns="0" rtlCol="0" anchor="t"/>
            <a:lstStyle/>
            <a:p>
              <a:pPr algn="l"/>
              <a:endParaRPr lang="en-US" sz="700" dirty="0"/>
            </a:p>
          </p:txBody>
        </p:sp>
        <p:sp>
          <p:nvSpPr>
            <p:cNvPr id="148" name="Object147"/>
            <p:cNvSpPr/>
            <p:nvPr/>
          </p:nvSpPr>
          <p:spPr>
            <a:xfrm>
              <a:off x="1678940" y="4579620"/>
              <a:ext cx="200660" cy="200660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000" dirty="0"/>
            </a:p>
          </p:txBody>
        </p:sp>
        <p:sp>
          <p:nvSpPr>
            <p:cNvPr id="149" name="Object148"/>
            <p:cNvSpPr/>
            <p:nvPr/>
          </p:nvSpPr>
          <p:spPr>
            <a:xfrm>
              <a:off x="1879600" y="4579620"/>
              <a:ext cx="200660" cy="200660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000" dirty="0"/>
            </a:p>
          </p:txBody>
        </p:sp>
        <p:sp>
          <p:nvSpPr>
            <p:cNvPr id="150" name="Object149"/>
            <p:cNvSpPr/>
            <p:nvPr/>
          </p:nvSpPr>
          <p:spPr>
            <a:xfrm>
              <a:off x="2080260" y="4579620"/>
              <a:ext cx="200660" cy="200660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r"/>
              <a:endParaRPr lang="en-US" sz="1000" dirty="0"/>
            </a:p>
          </p:txBody>
        </p:sp>
        <p:sp>
          <p:nvSpPr>
            <p:cNvPr id="151" name="Object150"/>
            <p:cNvSpPr/>
            <p:nvPr/>
          </p:nvSpPr>
          <p:spPr>
            <a:xfrm>
              <a:off x="2080260" y="4579620"/>
              <a:ext cx="200660" cy="100330"/>
            </a:xfrm>
            <a:prstGeom prst="rect">
              <a:avLst/>
            </a:prstGeom>
            <a:noFill/>
            <a:ln/>
          </p:spPr>
          <p:txBody>
            <a:bodyPr wrap="square" lIns="15240" tIns="6350" rIns="0" bIns="0" rtlCol="0" anchor="t"/>
            <a:lstStyle/>
            <a:p>
              <a:pPr algn="l"/>
              <a:endParaRPr lang="en-US" sz="700" dirty="0"/>
            </a:p>
          </p:txBody>
        </p:sp>
        <p:sp>
          <p:nvSpPr>
            <p:cNvPr id="152" name="Object151"/>
            <p:cNvSpPr/>
            <p:nvPr/>
          </p:nvSpPr>
          <p:spPr>
            <a:xfrm>
              <a:off x="2280920" y="4579620"/>
              <a:ext cx="200660" cy="200660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000" dirty="0"/>
            </a:p>
          </p:txBody>
        </p:sp>
        <p:sp>
          <p:nvSpPr>
            <p:cNvPr id="153" name="Object152"/>
            <p:cNvSpPr/>
            <p:nvPr/>
          </p:nvSpPr>
          <p:spPr>
            <a:xfrm>
              <a:off x="2481580" y="4579620"/>
              <a:ext cx="200660" cy="200660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000" dirty="0"/>
            </a:p>
          </p:txBody>
        </p:sp>
        <p:sp>
          <p:nvSpPr>
            <p:cNvPr id="154" name="Object153"/>
            <p:cNvSpPr/>
            <p:nvPr/>
          </p:nvSpPr>
          <p:spPr>
            <a:xfrm>
              <a:off x="3083560" y="4579620"/>
              <a:ext cx="200660" cy="200660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000" dirty="0"/>
            </a:p>
          </p:txBody>
        </p:sp>
        <p:sp>
          <p:nvSpPr>
            <p:cNvPr id="155" name="Object154"/>
            <p:cNvSpPr/>
            <p:nvPr/>
          </p:nvSpPr>
          <p:spPr>
            <a:xfrm>
              <a:off x="4086860" y="4579620"/>
              <a:ext cx="200660" cy="200660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000" dirty="0"/>
            </a:p>
          </p:txBody>
        </p:sp>
        <p:sp>
          <p:nvSpPr>
            <p:cNvPr id="156" name="Object155"/>
            <p:cNvSpPr/>
            <p:nvPr/>
          </p:nvSpPr>
          <p:spPr>
            <a:xfrm>
              <a:off x="5090160" y="4579620"/>
              <a:ext cx="200660" cy="200660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000" dirty="0"/>
            </a:p>
          </p:txBody>
        </p:sp>
        <p:sp>
          <p:nvSpPr>
            <p:cNvPr id="157" name="Object156"/>
            <p:cNvSpPr/>
            <p:nvPr/>
          </p:nvSpPr>
          <p:spPr>
            <a:xfrm>
              <a:off x="6093460" y="4579620"/>
              <a:ext cx="200660" cy="200660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000" dirty="0"/>
            </a:p>
          </p:txBody>
        </p:sp>
        <p:sp>
          <p:nvSpPr>
            <p:cNvPr id="158" name="Object157"/>
            <p:cNvSpPr/>
            <p:nvPr/>
          </p:nvSpPr>
          <p:spPr>
            <a:xfrm>
              <a:off x="6896100" y="4579620"/>
              <a:ext cx="200660" cy="200660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000" dirty="0"/>
            </a:p>
          </p:txBody>
        </p:sp>
        <p:sp>
          <p:nvSpPr>
            <p:cNvPr id="159" name="Object158"/>
            <p:cNvSpPr/>
            <p:nvPr/>
          </p:nvSpPr>
          <p:spPr>
            <a:xfrm>
              <a:off x="2080260" y="4780280"/>
              <a:ext cx="200660" cy="200660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000" dirty="0"/>
            </a:p>
          </p:txBody>
        </p:sp>
        <p:sp>
          <p:nvSpPr>
            <p:cNvPr id="160" name="Object159"/>
            <p:cNvSpPr/>
            <p:nvPr/>
          </p:nvSpPr>
          <p:spPr>
            <a:xfrm>
              <a:off x="2481580" y="4780280"/>
              <a:ext cx="200660" cy="200660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000" dirty="0"/>
            </a:p>
          </p:txBody>
        </p:sp>
        <p:sp>
          <p:nvSpPr>
            <p:cNvPr id="161" name="Object160"/>
            <p:cNvSpPr/>
            <p:nvPr/>
          </p:nvSpPr>
          <p:spPr>
            <a:xfrm>
              <a:off x="4086860" y="4780280"/>
              <a:ext cx="200660" cy="200660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000" dirty="0"/>
            </a:p>
          </p:txBody>
        </p:sp>
        <p:sp>
          <p:nvSpPr>
            <p:cNvPr id="162" name="Object161"/>
            <p:cNvSpPr/>
            <p:nvPr/>
          </p:nvSpPr>
          <p:spPr>
            <a:xfrm>
              <a:off x="4688840" y="4780280"/>
              <a:ext cx="200660" cy="200660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r"/>
              <a:endParaRPr lang="en-US" sz="1000" dirty="0"/>
            </a:p>
          </p:txBody>
        </p:sp>
        <p:sp>
          <p:nvSpPr>
            <p:cNvPr id="163" name="Object162"/>
            <p:cNvSpPr/>
            <p:nvPr/>
          </p:nvSpPr>
          <p:spPr>
            <a:xfrm>
              <a:off x="4688840" y="4780280"/>
              <a:ext cx="200660" cy="100330"/>
            </a:xfrm>
            <a:prstGeom prst="rect">
              <a:avLst/>
            </a:prstGeom>
            <a:noFill/>
            <a:ln/>
          </p:spPr>
          <p:txBody>
            <a:bodyPr wrap="square" lIns="15240" tIns="6350" rIns="0" bIns="0" rtlCol="0" anchor="t"/>
            <a:lstStyle/>
            <a:p>
              <a:pPr algn="l"/>
              <a:endParaRPr lang="en-US" sz="700" dirty="0"/>
            </a:p>
          </p:txBody>
        </p:sp>
        <p:sp>
          <p:nvSpPr>
            <p:cNvPr id="164" name="Object163"/>
            <p:cNvSpPr/>
            <p:nvPr/>
          </p:nvSpPr>
          <p:spPr>
            <a:xfrm>
              <a:off x="4889500" y="4780280"/>
              <a:ext cx="200660" cy="200660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000" dirty="0"/>
            </a:p>
          </p:txBody>
        </p:sp>
        <p:sp>
          <p:nvSpPr>
            <p:cNvPr id="165" name="Object164"/>
            <p:cNvSpPr/>
            <p:nvPr/>
          </p:nvSpPr>
          <p:spPr>
            <a:xfrm>
              <a:off x="5090160" y="4780280"/>
              <a:ext cx="200660" cy="200660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000" dirty="0"/>
            </a:p>
          </p:txBody>
        </p:sp>
        <p:sp>
          <p:nvSpPr>
            <p:cNvPr id="166" name="Object165"/>
            <p:cNvSpPr/>
            <p:nvPr/>
          </p:nvSpPr>
          <p:spPr>
            <a:xfrm>
              <a:off x="5290820" y="4780280"/>
              <a:ext cx="200660" cy="200660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000" dirty="0"/>
            </a:p>
          </p:txBody>
        </p:sp>
        <p:sp>
          <p:nvSpPr>
            <p:cNvPr id="167" name="Object166"/>
            <p:cNvSpPr/>
            <p:nvPr/>
          </p:nvSpPr>
          <p:spPr>
            <a:xfrm>
              <a:off x="5491480" y="4780280"/>
              <a:ext cx="200660" cy="200660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000" dirty="0"/>
            </a:p>
          </p:txBody>
        </p:sp>
        <p:sp>
          <p:nvSpPr>
            <p:cNvPr id="168" name="Object167"/>
            <p:cNvSpPr/>
            <p:nvPr/>
          </p:nvSpPr>
          <p:spPr>
            <a:xfrm>
              <a:off x="5692140" y="4780280"/>
              <a:ext cx="200660" cy="200660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000" dirty="0"/>
            </a:p>
          </p:txBody>
        </p:sp>
        <p:sp>
          <p:nvSpPr>
            <p:cNvPr id="169" name="Object168"/>
            <p:cNvSpPr/>
            <p:nvPr/>
          </p:nvSpPr>
          <p:spPr>
            <a:xfrm>
              <a:off x="5892800" y="4780280"/>
              <a:ext cx="200660" cy="200660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000" dirty="0"/>
            </a:p>
          </p:txBody>
        </p:sp>
        <p:sp>
          <p:nvSpPr>
            <p:cNvPr id="170" name="Object169"/>
            <p:cNvSpPr/>
            <p:nvPr/>
          </p:nvSpPr>
          <p:spPr>
            <a:xfrm>
              <a:off x="6093460" y="4780280"/>
              <a:ext cx="200660" cy="200660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000" dirty="0"/>
            </a:p>
          </p:txBody>
        </p:sp>
        <p:sp>
          <p:nvSpPr>
            <p:cNvPr id="171" name="Object170"/>
            <p:cNvSpPr/>
            <p:nvPr/>
          </p:nvSpPr>
          <p:spPr>
            <a:xfrm>
              <a:off x="6294120" y="4780280"/>
              <a:ext cx="200660" cy="200660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000" dirty="0"/>
            </a:p>
          </p:txBody>
        </p:sp>
        <p:sp>
          <p:nvSpPr>
            <p:cNvPr id="172" name="Object171"/>
            <p:cNvSpPr/>
            <p:nvPr/>
          </p:nvSpPr>
          <p:spPr>
            <a:xfrm>
              <a:off x="6695440" y="4780280"/>
              <a:ext cx="200660" cy="200660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r"/>
              <a:endParaRPr lang="en-US" sz="1000" dirty="0"/>
            </a:p>
          </p:txBody>
        </p:sp>
        <p:sp>
          <p:nvSpPr>
            <p:cNvPr id="173" name="Object172"/>
            <p:cNvSpPr/>
            <p:nvPr/>
          </p:nvSpPr>
          <p:spPr>
            <a:xfrm>
              <a:off x="6695440" y="4780280"/>
              <a:ext cx="200660" cy="100330"/>
            </a:xfrm>
            <a:prstGeom prst="rect">
              <a:avLst/>
            </a:prstGeom>
            <a:noFill/>
            <a:ln/>
          </p:spPr>
          <p:txBody>
            <a:bodyPr wrap="square" lIns="15240" tIns="6350" rIns="0" bIns="0" rtlCol="0" anchor="t"/>
            <a:lstStyle/>
            <a:p>
              <a:pPr algn="l"/>
              <a:endParaRPr lang="en-US" sz="700" dirty="0"/>
            </a:p>
          </p:txBody>
        </p:sp>
        <p:sp>
          <p:nvSpPr>
            <p:cNvPr id="174" name="Object173"/>
            <p:cNvSpPr/>
            <p:nvPr/>
          </p:nvSpPr>
          <p:spPr>
            <a:xfrm>
              <a:off x="6896100" y="4780280"/>
              <a:ext cx="200660" cy="200660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000" dirty="0"/>
            </a:p>
          </p:txBody>
        </p:sp>
        <p:sp>
          <p:nvSpPr>
            <p:cNvPr id="175" name="Object174"/>
            <p:cNvSpPr/>
            <p:nvPr/>
          </p:nvSpPr>
          <p:spPr>
            <a:xfrm>
              <a:off x="7096760" y="4780280"/>
              <a:ext cx="200660" cy="200660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000" dirty="0"/>
            </a:p>
          </p:txBody>
        </p:sp>
        <p:sp>
          <p:nvSpPr>
            <p:cNvPr id="176" name="Object175"/>
            <p:cNvSpPr/>
            <p:nvPr/>
          </p:nvSpPr>
          <p:spPr>
            <a:xfrm>
              <a:off x="7297420" y="4780280"/>
              <a:ext cx="200660" cy="200660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000" dirty="0"/>
            </a:p>
          </p:txBody>
        </p:sp>
        <p:sp>
          <p:nvSpPr>
            <p:cNvPr id="177" name="Object176"/>
            <p:cNvSpPr/>
            <p:nvPr/>
          </p:nvSpPr>
          <p:spPr>
            <a:xfrm>
              <a:off x="2080260" y="4980940"/>
              <a:ext cx="200660" cy="200660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000" dirty="0"/>
            </a:p>
          </p:txBody>
        </p:sp>
        <p:sp>
          <p:nvSpPr>
            <p:cNvPr id="178" name="Object177"/>
            <p:cNvSpPr/>
            <p:nvPr/>
          </p:nvSpPr>
          <p:spPr>
            <a:xfrm>
              <a:off x="4086860" y="4980940"/>
              <a:ext cx="200660" cy="200660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000" dirty="0"/>
            </a:p>
          </p:txBody>
        </p:sp>
        <p:sp>
          <p:nvSpPr>
            <p:cNvPr id="179" name="Object178"/>
            <p:cNvSpPr/>
            <p:nvPr/>
          </p:nvSpPr>
          <p:spPr>
            <a:xfrm>
              <a:off x="4688840" y="4980940"/>
              <a:ext cx="200660" cy="200660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000" dirty="0"/>
            </a:p>
          </p:txBody>
        </p:sp>
        <p:sp>
          <p:nvSpPr>
            <p:cNvPr id="180" name="Object179"/>
            <p:cNvSpPr/>
            <p:nvPr/>
          </p:nvSpPr>
          <p:spPr>
            <a:xfrm>
              <a:off x="5090160" y="4980940"/>
              <a:ext cx="200660" cy="200660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000" dirty="0"/>
            </a:p>
          </p:txBody>
        </p:sp>
        <p:sp>
          <p:nvSpPr>
            <p:cNvPr id="181" name="Object180"/>
            <p:cNvSpPr/>
            <p:nvPr/>
          </p:nvSpPr>
          <p:spPr>
            <a:xfrm>
              <a:off x="6093460" y="4980940"/>
              <a:ext cx="200660" cy="200660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000" dirty="0"/>
            </a:p>
          </p:txBody>
        </p:sp>
        <p:sp>
          <p:nvSpPr>
            <p:cNvPr id="182" name="Object181"/>
            <p:cNvSpPr/>
            <p:nvPr/>
          </p:nvSpPr>
          <p:spPr>
            <a:xfrm>
              <a:off x="6896100" y="4980940"/>
              <a:ext cx="200660" cy="200660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000" dirty="0"/>
            </a:p>
          </p:txBody>
        </p:sp>
        <p:sp>
          <p:nvSpPr>
            <p:cNvPr id="183" name="Object182"/>
            <p:cNvSpPr/>
            <p:nvPr/>
          </p:nvSpPr>
          <p:spPr>
            <a:xfrm>
              <a:off x="2080260" y="5181600"/>
              <a:ext cx="200660" cy="200660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000" dirty="0"/>
            </a:p>
          </p:txBody>
        </p:sp>
        <p:sp>
          <p:nvSpPr>
            <p:cNvPr id="184" name="Object183"/>
            <p:cNvSpPr/>
            <p:nvPr/>
          </p:nvSpPr>
          <p:spPr>
            <a:xfrm>
              <a:off x="4086860" y="5181600"/>
              <a:ext cx="200660" cy="200660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000" dirty="0"/>
            </a:p>
          </p:txBody>
        </p:sp>
        <p:sp>
          <p:nvSpPr>
            <p:cNvPr id="185" name="Object184"/>
            <p:cNvSpPr/>
            <p:nvPr/>
          </p:nvSpPr>
          <p:spPr>
            <a:xfrm>
              <a:off x="4688840" y="5181600"/>
              <a:ext cx="200660" cy="200660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000" dirty="0"/>
            </a:p>
          </p:txBody>
        </p:sp>
        <p:sp>
          <p:nvSpPr>
            <p:cNvPr id="186" name="Object185"/>
            <p:cNvSpPr/>
            <p:nvPr/>
          </p:nvSpPr>
          <p:spPr>
            <a:xfrm>
              <a:off x="6093460" y="5181600"/>
              <a:ext cx="200660" cy="200660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000" dirty="0"/>
            </a:p>
          </p:txBody>
        </p:sp>
        <p:sp>
          <p:nvSpPr>
            <p:cNvPr id="187" name="Object186"/>
            <p:cNvSpPr/>
            <p:nvPr/>
          </p:nvSpPr>
          <p:spPr>
            <a:xfrm>
              <a:off x="6896100" y="5181600"/>
              <a:ext cx="200660" cy="200660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000" dirty="0"/>
            </a:p>
          </p:txBody>
        </p:sp>
        <p:sp>
          <p:nvSpPr>
            <p:cNvPr id="188" name="Object187"/>
            <p:cNvSpPr/>
            <p:nvPr/>
          </p:nvSpPr>
          <p:spPr>
            <a:xfrm>
              <a:off x="5692140" y="5382260"/>
              <a:ext cx="200660" cy="200660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r"/>
              <a:endParaRPr lang="en-US" sz="1000" dirty="0"/>
            </a:p>
          </p:txBody>
        </p:sp>
        <p:sp>
          <p:nvSpPr>
            <p:cNvPr id="189" name="Object188"/>
            <p:cNvSpPr/>
            <p:nvPr/>
          </p:nvSpPr>
          <p:spPr>
            <a:xfrm>
              <a:off x="5692140" y="5382260"/>
              <a:ext cx="200660" cy="100330"/>
            </a:xfrm>
            <a:prstGeom prst="rect">
              <a:avLst/>
            </a:prstGeom>
            <a:noFill/>
            <a:ln/>
          </p:spPr>
          <p:txBody>
            <a:bodyPr wrap="square" lIns="15240" tIns="6350" rIns="0" bIns="0" rtlCol="0" anchor="t"/>
            <a:lstStyle/>
            <a:p>
              <a:pPr algn="l"/>
              <a:endParaRPr lang="en-US" sz="700" dirty="0"/>
            </a:p>
          </p:txBody>
        </p:sp>
        <p:sp>
          <p:nvSpPr>
            <p:cNvPr id="190" name="Object189"/>
            <p:cNvSpPr/>
            <p:nvPr/>
          </p:nvSpPr>
          <p:spPr>
            <a:xfrm>
              <a:off x="5892800" y="5382260"/>
              <a:ext cx="200660" cy="200660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000" dirty="0"/>
            </a:p>
          </p:txBody>
        </p:sp>
        <p:sp>
          <p:nvSpPr>
            <p:cNvPr id="191" name="Object190"/>
            <p:cNvSpPr/>
            <p:nvPr/>
          </p:nvSpPr>
          <p:spPr>
            <a:xfrm>
              <a:off x="6093460" y="5382260"/>
              <a:ext cx="200660" cy="200660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000" dirty="0"/>
            </a:p>
          </p:txBody>
        </p:sp>
        <p:sp>
          <p:nvSpPr>
            <p:cNvPr id="192" name="Object191"/>
            <p:cNvSpPr/>
            <p:nvPr/>
          </p:nvSpPr>
          <p:spPr>
            <a:xfrm>
              <a:off x="6294120" y="5382260"/>
              <a:ext cx="200660" cy="200660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000" dirty="0"/>
            </a:p>
          </p:txBody>
        </p:sp>
        <p:sp>
          <p:nvSpPr>
            <p:cNvPr id="193" name="Object192"/>
            <p:cNvSpPr/>
            <p:nvPr/>
          </p:nvSpPr>
          <p:spPr>
            <a:xfrm>
              <a:off x="6494780" y="5382260"/>
              <a:ext cx="200660" cy="200660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000" dirty="0"/>
            </a:p>
          </p:txBody>
        </p:sp>
        <p:sp>
          <p:nvSpPr>
            <p:cNvPr id="194" name="Object193"/>
            <p:cNvSpPr/>
            <p:nvPr/>
          </p:nvSpPr>
          <p:spPr>
            <a:xfrm>
              <a:off x="6695440" y="5382260"/>
              <a:ext cx="200660" cy="200660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000" dirty="0"/>
            </a:p>
          </p:txBody>
        </p:sp>
        <p:sp>
          <p:nvSpPr>
            <p:cNvPr id="195" name="Object194"/>
            <p:cNvSpPr/>
            <p:nvPr/>
          </p:nvSpPr>
          <p:spPr>
            <a:xfrm>
              <a:off x="6896100" y="5382260"/>
              <a:ext cx="200660" cy="200660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000" dirty="0"/>
            </a:p>
          </p:txBody>
        </p:sp>
        <p:sp>
          <p:nvSpPr>
            <p:cNvPr id="196" name="Object195"/>
            <p:cNvSpPr/>
            <p:nvPr/>
          </p:nvSpPr>
          <p:spPr>
            <a:xfrm>
              <a:off x="6093460" y="5582920"/>
              <a:ext cx="200660" cy="200660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000" dirty="0"/>
            </a:p>
          </p:txBody>
        </p:sp>
      </p:grpSp>
      <p:sp>
        <p:nvSpPr>
          <p:cNvPr id="4" name="Object3"/>
          <p:cNvSpPr/>
          <p:nvPr/>
        </p:nvSpPr>
        <p:spPr>
          <a:xfrm>
            <a:off x="274320" y="6766560"/>
            <a:ext cx="7223760" cy="3017520"/>
          </a:xfrm>
          <a:prstGeom prst="rect">
            <a:avLst/>
          </a:prstGeom>
          <a:noFill/>
          <a:ln/>
        </p:spPr>
        <p:txBody>
          <a:bodyPr/>
          <a:lstStyle/>
          <a:p>
            <a:endParaRPr lang="en-US"/>
          </a:p>
        </p:txBody>
      </p:sp>
      <p:sp>
        <p:nvSpPr>
          <p:cNvPr id="203" name="Object4">
            <a:extLst>
              <a:ext uri="{FF2B5EF4-FFF2-40B4-BE49-F238E27FC236}">
                <a16:creationId xmlns:a16="http://schemas.microsoft.com/office/drawing/2014/main" id="{00340882-449A-EADC-C8CD-9E2D8D6E1B72}"/>
              </a:ext>
            </a:extLst>
          </p:cNvPr>
          <p:cNvSpPr/>
          <p:nvPr/>
        </p:nvSpPr>
        <p:spPr>
          <a:xfrm>
            <a:off x="274320" y="285592"/>
            <a:ext cx="7223760" cy="1209161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algn="ctr"/>
            <a:r>
              <a:rPr lang="en-US" sz="60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WINTER</a:t>
            </a:r>
          </a:p>
          <a:p>
            <a:pPr algn="ctr"/>
            <a:r>
              <a:rPr lang="en-US" sz="24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FILL-IN PUZZLE</a:t>
            </a:r>
            <a:endParaRPr lang="en-US" sz="2400" dirty="0">
              <a:latin typeface="Century Gothic" panose="020B0502020202020204" pitchFamily="34" charset="0"/>
            </a:endParaRPr>
          </a:p>
        </p:txBody>
      </p:sp>
      <p:graphicFrame>
        <p:nvGraphicFramePr>
          <p:cNvPr id="204" name="Table 203">
            <a:extLst>
              <a:ext uri="{FF2B5EF4-FFF2-40B4-BE49-F238E27FC236}">
                <a16:creationId xmlns:a16="http://schemas.microsoft.com/office/drawing/2014/main" id="{E1CFDF5D-4340-56AC-F7E7-CB846740FF0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59646976"/>
              </p:ext>
            </p:extLst>
          </p:nvPr>
        </p:nvGraphicFramePr>
        <p:xfrm>
          <a:off x="439420" y="5877681"/>
          <a:ext cx="6858000" cy="2484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71600">
                  <a:extLst>
                    <a:ext uri="{9D8B030D-6E8A-4147-A177-3AD203B41FA5}">
                      <a16:colId xmlns:a16="http://schemas.microsoft.com/office/drawing/2014/main" val="2389710487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3800254929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7271291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2682996119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3376055792"/>
                    </a:ext>
                  </a:extLst>
                </a:gridCol>
              </a:tblGrid>
              <a:tr h="251697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latin typeface="Century Gothic" panose="020B0502020202020204" pitchFamily="34" charset="0"/>
                        </a:rPr>
                        <a:t>3 Letter Words</a:t>
                      </a:r>
                    </a:p>
                  </a:txBody>
                  <a:tcPr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latin typeface="Century Gothic" panose="020B0502020202020204" pitchFamily="34" charset="0"/>
                        </a:rPr>
                        <a:t>4 Letter Words</a:t>
                      </a:r>
                    </a:p>
                  </a:txBody>
                  <a:tcPr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latin typeface="Century Gothic" panose="020B0502020202020204" pitchFamily="34" charset="0"/>
                        </a:rPr>
                        <a:t>5 Letter Words</a:t>
                      </a:r>
                    </a:p>
                  </a:txBody>
                  <a:tcPr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latin typeface="Century Gothic" panose="020B0502020202020204" pitchFamily="34" charset="0"/>
                        </a:rPr>
                        <a:t>6 Letter Words</a:t>
                      </a:r>
                    </a:p>
                  </a:txBody>
                  <a:tcPr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latin typeface="Century Gothic" panose="020B0502020202020204" pitchFamily="34" charset="0"/>
                        </a:rPr>
                        <a:t>7 Letter Words</a:t>
                      </a:r>
                    </a:p>
                  </a:txBody>
                  <a:tcPr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88185164"/>
                  </a:ext>
                </a:extLst>
              </a:tr>
              <a:tr h="251697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latin typeface="Century Gothic" panose="020B0502020202020204" pitchFamily="34" charset="0"/>
                        </a:rPr>
                        <a:t>Ice</a:t>
                      </a:r>
                    </a:p>
                    <a:p>
                      <a:pPr algn="ctr"/>
                      <a:r>
                        <a:rPr lang="en-US" sz="1100" dirty="0">
                          <a:latin typeface="Century Gothic" panose="020B0502020202020204" pitchFamily="34" charset="0"/>
                        </a:rPr>
                        <a:t>Ski 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latin typeface="Century Gothic" panose="020B0502020202020204" pitchFamily="34" charset="0"/>
                        </a:rPr>
                        <a:t>Coat</a:t>
                      </a:r>
                    </a:p>
                    <a:p>
                      <a:pPr algn="ctr"/>
                      <a:r>
                        <a:rPr lang="en-US" sz="1100" dirty="0">
                          <a:latin typeface="Century Gothic" panose="020B0502020202020204" pitchFamily="34" charset="0"/>
                        </a:rPr>
                        <a:t>Cold</a:t>
                      </a:r>
                    </a:p>
                    <a:p>
                      <a:pPr algn="ctr"/>
                      <a:r>
                        <a:rPr lang="en-US" sz="1100" dirty="0">
                          <a:latin typeface="Century Gothic" panose="020B0502020202020204" pitchFamily="34" charset="0"/>
                        </a:rPr>
                        <a:t>Cozy</a:t>
                      </a:r>
                    </a:p>
                    <a:p>
                      <a:pPr algn="ctr"/>
                      <a:r>
                        <a:rPr lang="en-US" sz="1100" dirty="0">
                          <a:latin typeface="Century Gothic" panose="020B0502020202020204" pitchFamily="34" charset="0"/>
                        </a:rPr>
                        <a:t>Sled</a:t>
                      </a:r>
                    </a:p>
                    <a:p>
                      <a:pPr algn="ctr"/>
                      <a:r>
                        <a:rPr lang="en-US" sz="1100" dirty="0">
                          <a:latin typeface="Century Gothic" panose="020B0502020202020204" pitchFamily="34" charset="0"/>
                        </a:rPr>
                        <a:t>Snow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latin typeface="Century Gothic" panose="020B0502020202020204" pitchFamily="34" charset="0"/>
                        </a:rPr>
                        <a:t>Boots</a:t>
                      </a:r>
                    </a:p>
                    <a:p>
                      <a:pPr algn="ctr"/>
                      <a:r>
                        <a:rPr lang="en-US" sz="1100" dirty="0">
                          <a:latin typeface="Century Gothic" panose="020B0502020202020204" pitchFamily="34" charset="0"/>
                        </a:rPr>
                        <a:t>Frost</a:t>
                      </a:r>
                    </a:p>
                    <a:p>
                      <a:pPr algn="ctr"/>
                      <a:r>
                        <a:rPr lang="en-US" sz="1100" dirty="0">
                          <a:latin typeface="Century Gothic" panose="020B0502020202020204" pitchFamily="34" charset="0"/>
                        </a:rPr>
                        <a:t>Igloo</a:t>
                      </a:r>
                    </a:p>
                    <a:p>
                      <a:pPr algn="ctr"/>
                      <a:r>
                        <a:rPr lang="en-US" sz="1100" dirty="0">
                          <a:latin typeface="Century Gothic" panose="020B0502020202020204" pitchFamily="34" charset="0"/>
                        </a:rPr>
                        <a:t>Scarf</a:t>
                      </a:r>
                    </a:p>
                    <a:p>
                      <a:pPr algn="ctr"/>
                      <a:r>
                        <a:rPr lang="en-US" sz="1100" dirty="0">
                          <a:latin typeface="Century Gothic" panose="020B0502020202020204" pitchFamily="34" charset="0"/>
                        </a:rPr>
                        <a:t>Sleet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latin typeface="Century Gothic" panose="020B0502020202020204" pitchFamily="34" charset="0"/>
                        </a:rPr>
                        <a:t>Egg </a:t>
                      </a:r>
                      <a:r>
                        <a:rPr lang="en-US" sz="1100" dirty="0" err="1">
                          <a:latin typeface="Century Gothic" panose="020B0502020202020204" pitchFamily="34" charset="0"/>
                        </a:rPr>
                        <a:t>Nog</a:t>
                      </a:r>
                      <a:endParaRPr lang="en-US" sz="1100" dirty="0">
                        <a:latin typeface="Century Gothic" panose="020B0502020202020204" pitchFamily="34" charset="0"/>
                      </a:endParaRPr>
                    </a:p>
                    <a:p>
                      <a:pPr algn="ctr"/>
                      <a:r>
                        <a:rPr lang="en-US" sz="1100" dirty="0">
                          <a:latin typeface="Century Gothic" panose="020B0502020202020204" pitchFamily="34" charset="0"/>
                        </a:rPr>
                        <a:t>Frigid</a:t>
                      </a:r>
                    </a:p>
                    <a:p>
                      <a:pPr algn="ctr"/>
                      <a:r>
                        <a:rPr lang="en-US" sz="1100" dirty="0">
                          <a:latin typeface="Century Gothic" panose="020B0502020202020204" pitchFamily="34" charset="0"/>
                        </a:rPr>
                        <a:t>Frozen</a:t>
                      </a:r>
                    </a:p>
                    <a:p>
                      <a:pPr algn="ctr"/>
                      <a:r>
                        <a:rPr lang="en-US" sz="1100" dirty="0">
                          <a:latin typeface="Century Gothic" panose="020B0502020202020204" pitchFamily="34" charset="0"/>
                        </a:rPr>
                        <a:t>Icicle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latin typeface="Century Gothic" panose="020B0502020202020204" pitchFamily="34" charset="0"/>
                        </a:rPr>
                        <a:t>Beanies</a:t>
                      </a:r>
                    </a:p>
                    <a:p>
                      <a:pPr algn="ctr"/>
                      <a:r>
                        <a:rPr lang="en-US" sz="1100" dirty="0">
                          <a:latin typeface="Century Gothic" panose="020B0502020202020204" pitchFamily="34" charset="0"/>
                        </a:rPr>
                        <a:t>Blanket</a:t>
                      </a:r>
                    </a:p>
                    <a:p>
                      <a:pPr algn="ctr"/>
                      <a:r>
                        <a:rPr lang="en-US" sz="1100" dirty="0">
                          <a:latin typeface="Century Gothic" panose="020B0502020202020204" pitchFamily="34" charset="0"/>
                        </a:rPr>
                        <a:t>Furnace</a:t>
                      </a:r>
                    </a:p>
                    <a:p>
                      <a:pPr algn="ctr"/>
                      <a:r>
                        <a:rPr lang="en-US" sz="1100" dirty="0">
                          <a:latin typeface="Century Gothic" panose="020B0502020202020204" pitchFamily="34" charset="0"/>
                        </a:rPr>
                        <a:t>Holiday</a:t>
                      </a:r>
                    </a:p>
                    <a:p>
                      <a:pPr algn="ctr"/>
                      <a:r>
                        <a:rPr lang="en-US" sz="1100">
                          <a:latin typeface="Century Gothic" panose="020B0502020202020204" pitchFamily="34" charset="0"/>
                        </a:rPr>
                        <a:t>Snowman</a:t>
                      </a:r>
                      <a:endParaRPr lang="en-US" sz="11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9371583"/>
                  </a:ext>
                </a:extLst>
              </a:tr>
              <a:tr h="251697"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54913968"/>
                  </a:ext>
                </a:extLst>
              </a:tr>
              <a:tr h="251697"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100">
                        <a:latin typeface="Century Gothic" panose="020B0502020202020204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1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28100845"/>
                  </a:ext>
                </a:extLst>
              </a:tr>
              <a:tr h="251697"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02161841"/>
                  </a:ext>
                </a:extLst>
              </a:tr>
              <a:tr h="251697"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1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55629607"/>
                  </a:ext>
                </a:extLst>
              </a:tr>
              <a:tr h="251697"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78717278"/>
                  </a:ext>
                </a:extLst>
              </a:tr>
            </a:tbl>
          </a:graphicData>
        </a:graphic>
      </p:graphicFrame>
      <p:sp>
        <p:nvSpPr>
          <p:cNvPr id="205" name="TextBox 204">
            <a:extLst>
              <a:ext uri="{FF2B5EF4-FFF2-40B4-BE49-F238E27FC236}">
                <a16:creationId xmlns:a16="http://schemas.microsoft.com/office/drawing/2014/main" id="{8B4A95F5-EE14-DE8A-DA77-65067798572C}"/>
              </a:ext>
            </a:extLst>
          </p:cNvPr>
          <p:cNvSpPr txBox="1"/>
          <p:nvPr/>
        </p:nvSpPr>
        <p:spPr>
          <a:xfrm>
            <a:off x="0" y="9469241"/>
            <a:ext cx="7772400" cy="5688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indent="0" algn="ctr">
              <a:lnSpc>
                <a:spcPct val="119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1100" kern="1400" dirty="0">
                <a:ln>
                  <a:noFill/>
                </a:ln>
                <a:solidFill>
                  <a:srgbClr val="000000"/>
                </a:solidFill>
                <a:effectLst/>
                <a:latin typeface="Century Gothic" panose="020B0502020202020204" pitchFamily="34" charset="0"/>
              </a:rPr>
              <a:t>Sarah Carter | @mathequalslove | mathequalslove.net</a:t>
            </a:r>
            <a:endParaRPr lang="en-US" sz="700" kern="1400" dirty="0">
              <a:ln>
                <a:noFill/>
              </a:ln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marL="0" marR="0" indent="0" algn="l">
              <a:lnSpc>
                <a:spcPct val="119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1050" kern="1400" dirty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 </a:t>
            </a:r>
          </a:p>
        </p:txBody>
      </p:sp>
      <p:pic>
        <p:nvPicPr>
          <p:cNvPr id="206" name="Picture 4">
            <a:extLst>
              <a:ext uri="{FF2B5EF4-FFF2-40B4-BE49-F238E27FC236}">
                <a16:creationId xmlns:a16="http://schemas.microsoft.com/office/drawing/2014/main" id="{DC0AB44A-1F50-B458-CFFB-9771C24195E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2364" y="9044648"/>
            <a:ext cx="3227673" cy="4245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</p:pic>
      <p:graphicFrame>
        <p:nvGraphicFramePr>
          <p:cNvPr id="207" name="Table 206">
            <a:extLst>
              <a:ext uri="{FF2B5EF4-FFF2-40B4-BE49-F238E27FC236}">
                <a16:creationId xmlns:a16="http://schemas.microsoft.com/office/drawing/2014/main" id="{FD128D6F-7464-A7D7-5A52-95FB90C41A6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93951718"/>
              </p:ext>
            </p:extLst>
          </p:nvPr>
        </p:nvGraphicFramePr>
        <p:xfrm>
          <a:off x="439420" y="7338181"/>
          <a:ext cx="6858000" cy="1021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14500">
                  <a:extLst>
                    <a:ext uri="{9D8B030D-6E8A-4147-A177-3AD203B41FA5}">
                      <a16:colId xmlns:a16="http://schemas.microsoft.com/office/drawing/2014/main" val="1351785928"/>
                    </a:ext>
                  </a:extLst>
                </a:gridCol>
                <a:gridCol w="1714500">
                  <a:extLst>
                    <a:ext uri="{9D8B030D-6E8A-4147-A177-3AD203B41FA5}">
                      <a16:colId xmlns:a16="http://schemas.microsoft.com/office/drawing/2014/main" val="4251119910"/>
                    </a:ext>
                  </a:extLst>
                </a:gridCol>
                <a:gridCol w="1714500">
                  <a:extLst>
                    <a:ext uri="{9D8B030D-6E8A-4147-A177-3AD203B41FA5}">
                      <a16:colId xmlns:a16="http://schemas.microsoft.com/office/drawing/2014/main" val="3303309138"/>
                    </a:ext>
                  </a:extLst>
                </a:gridCol>
                <a:gridCol w="1714500">
                  <a:extLst>
                    <a:ext uri="{9D8B030D-6E8A-4147-A177-3AD203B41FA5}">
                      <a16:colId xmlns:a16="http://schemas.microsoft.com/office/drawing/2014/main" val="1354448773"/>
                    </a:ext>
                  </a:extLst>
                </a:gridCol>
              </a:tblGrid>
              <a:tr h="251697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latin typeface="Century Gothic" panose="020B0502020202020204" pitchFamily="34" charset="0"/>
                        </a:rPr>
                        <a:t>8 Letter Words</a:t>
                      </a:r>
                    </a:p>
                  </a:txBody>
                  <a:tcPr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latin typeface="Century Gothic" panose="020B0502020202020204" pitchFamily="34" charset="0"/>
                        </a:rPr>
                        <a:t>9 Letter Words </a:t>
                      </a:r>
                    </a:p>
                  </a:txBody>
                  <a:tcPr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latin typeface="Century Gothic" panose="020B0502020202020204" pitchFamily="34" charset="0"/>
                        </a:rPr>
                        <a:t>11 Letter Words</a:t>
                      </a:r>
                    </a:p>
                  </a:txBody>
                  <a:tcPr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latin typeface="Century Gothic" panose="020B0502020202020204" pitchFamily="34" charset="0"/>
                        </a:rPr>
                        <a:t>12 Letter Words</a:t>
                      </a:r>
                    </a:p>
                  </a:txBody>
                  <a:tcPr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46969979"/>
                  </a:ext>
                </a:extLst>
              </a:tr>
              <a:tr h="251697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latin typeface="Century Gothic" panose="020B0502020202020204" pitchFamily="34" charset="0"/>
                        </a:rPr>
                        <a:t>Blizzard</a:t>
                      </a:r>
                    </a:p>
                    <a:p>
                      <a:pPr algn="ctr"/>
                      <a:r>
                        <a:rPr lang="en-US" sz="1100" dirty="0">
                          <a:latin typeface="Century Gothic" panose="020B0502020202020204" pitchFamily="34" charset="0"/>
                        </a:rPr>
                        <a:t>Earmuffs</a:t>
                      </a:r>
                    </a:p>
                    <a:p>
                      <a:pPr algn="ctr"/>
                      <a:r>
                        <a:rPr lang="en-US" sz="1100" dirty="0">
                          <a:latin typeface="Century Gothic" panose="020B0502020202020204" pitchFamily="34" charset="0"/>
                        </a:rPr>
                        <a:t>Firewood</a:t>
                      </a:r>
                    </a:p>
                    <a:p>
                      <a:pPr algn="ctr"/>
                      <a:r>
                        <a:rPr lang="en-US" sz="1100" dirty="0">
                          <a:latin typeface="Century Gothic" panose="020B0502020202020204" pitchFamily="34" charset="0"/>
                        </a:rPr>
                        <a:t>Snowball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latin typeface="Century Gothic" panose="020B0502020202020204" pitchFamily="34" charset="0"/>
                        </a:rPr>
                        <a:t>Evergreen</a:t>
                      </a:r>
                    </a:p>
                    <a:p>
                      <a:pPr algn="ctr"/>
                      <a:r>
                        <a:rPr lang="en-US" sz="1100" dirty="0">
                          <a:latin typeface="Century Gothic" panose="020B0502020202020204" pitchFamily="34" charset="0"/>
                        </a:rPr>
                        <a:t>Ice Skates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latin typeface="Century Gothic" panose="020B0502020202020204" pitchFamily="34" charset="0"/>
                        </a:rPr>
                        <a:t>Thermometer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latin typeface="Century Gothic" panose="020B0502020202020204" pitchFamily="34" charset="0"/>
                        </a:rPr>
                        <a:t>Hot Chocolate</a:t>
                      </a:r>
                    </a:p>
                    <a:p>
                      <a:pPr algn="ctr"/>
                      <a:r>
                        <a:rPr lang="en-US" sz="1100" dirty="0">
                          <a:latin typeface="Century Gothic" panose="020B0502020202020204" pitchFamily="34" charset="0"/>
                        </a:rPr>
                        <a:t>Snowboarding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99865599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115</TotalTime>
  <Words>74</Words>
  <Application>Microsoft Office PowerPoint</Application>
  <PresentationFormat>Custom</PresentationFormat>
  <Paragraphs>44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Century Gothic</vt:lpstr>
      <vt:lpstr>Office Theme</vt:lpstr>
      <vt:lpstr>PowerPoint Presentation</vt:lpstr>
    </vt:vector>
  </TitlesOfParts>
  <Company>PptxGenJS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Crossword - Winter Fill-In Puzzle</dc:title>
  <dc:subject>PptxGenJS Presentation</dc:subject>
  <dc:creator>PptxGenJS</dc:creator>
  <cp:lastModifiedBy>Sarah Carter</cp:lastModifiedBy>
  <cp:revision>2</cp:revision>
  <dcterms:created xsi:type="dcterms:W3CDTF">2024-10-11T14:59:19Z</dcterms:created>
  <dcterms:modified xsi:type="dcterms:W3CDTF">2024-12-07T16:05:52Z</dcterms:modified>
</cp:coreProperties>
</file>