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C60D12C-696E-48CE-A35D-F108682E53EC}"/>
    <pc:docChg chg="delSld">
      <pc:chgData name="Sarah Carter" userId="4b4e2a7e9c42e1b2" providerId="LiveId" clId="{9C60D12C-696E-48CE-A35D-F108682E53EC}" dt="2024-12-14T03:21:03.155" v="0" actId="2696"/>
      <pc:docMkLst>
        <pc:docMk/>
      </pc:docMkLst>
      <pc:sldChg chg="del">
        <pc:chgData name="Sarah Carter" userId="4b4e2a7e9c42e1b2" providerId="LiveId" clId="{9C60D12C-696E-48CE-A35D-F108682E53EC}" dt="2024-12-14T03:21:03.155" v="0" actId="2696"/>
        <pc:sldMkLst>
          <pc:docMk/>
          <pc:sldMk cId="500019302" sldId="257"/>
        </pc:sldMkLst>
      </pc:sldChg>
      <pc:sldChg chg="del">
        <pc:chgData name="Sarah Carter" userId="4b4e2a7e9c42e1b2" providerId="LiveId" clId="{9C60D12C-696E-48CE-A35D-F108682E53EC}" dt="2024-12-14T03:21:03.155" v="0" actId="2696"/>
        <pc:sldMkLst>
          <pc:docMk/>
          <pc:sldMk cId="2419973466" sldId="259"/>
        </pc:sldMkLst>
      </pc:sldChg>
      <pc:sldChg chg="del">
        <pc:chgData name="Sarah Carter" userId="4b4e2a7e9c42e1b2" providerId="LiveId" clId="{9C60D12C-696E-48CE-A35D-F108682E53EC}" dt="2024-12-14T03:21:03.155" v="0" actId="2696"/>
        <pc:sldMkLst>
          <pc:docMk/>
          <pc:sldMk cId="3404902544" sldId="261"/>
        </pc:sldMkLst>
      </pc:sldChg>
      <pc:sldChg chg="del">
        <pc:chgData name="Sarah Carter" userId="4b4e2a7e9c42e1b2" providerId="LiveId" clId="{9C60D12C-696E-48CE-A35D-F108682E53EC}" dt="2024-12-14T03:21:03.155" v="0" actId="2696"/>
        <pc:sldMkLst>
          <pc:docMk/>
          <pc:sldMk cId="921938825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1CFA-8ECC-BC60-A6B2-B96F9D6A2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1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59DC2-E7CE-1C88-AE6A-E2A218D9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1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F8249-FF64-4E28-D18D-31FE871B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CFEF-F42E-F3E6-BE12-4D92470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2D08-8E18-E382-4FA8-43ADBDA5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DBCC-885C-FD1C-7C68-808F81FE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DE76D-7A33-9813-8833-8E8E29174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F1196-4095-45D0-F185-772E9F1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7A6A-9DF9-E096-A388-EFB73474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8E09F-602E-7A24-D7A3-07ADAFEC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DA2017-ABA9-6E35-C507-42E2BC2B5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796A8-9561-0049-6B2C-6FB4E004C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E9F02-6515-17A2-21A0-2D7AAF5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3EC0F-0B92-B09B-4312-B534C0DF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646B-197B-62E8-960A-ADD3F397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A0B4-5546-9DBC-AD02-0F715F1D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50E4-6F59-2241-15BC-A44EFCD6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21DB3-952C-6954-9989-6AEF1EF0A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C052-7E20-5223-0107-E84C47E8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BD7A2-C286-C131-942E-4D737CCC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0ABA-F140-4F4E-197F-D04DB809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8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804E-464F-CC44-FF35-125D1A5ED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8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A30-D7F9-914B-1DBC-E29A76D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CEDA-BC00-D60A-7E2C-2F99AB0B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F97D-1E09-398F-716E-B93DFAC0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BFD94-5BB4-EFEC-F654-DC17C157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DF33F-2E78-B0AF-3B38-B760A4073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412CE-5CA5-2331-1978-3841EFBE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85023-0A8C-E81F-17C6-80EAAA72B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37C81-D87A-522F-62B0-F3A407B8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3567-D101-1807-49AC-A53183F6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0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687E-CBD9-17A8-AF18-66880272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9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F2441-6B5B-67BE-1034-6BAF5104E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9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82E20-8342-73FA-F2B1-4ACAF7955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9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0A822-EA86-5B56-EAC3-8BD4F2F6E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6F8E8-931B-A884-84DE-0FB43E879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A2CBB-7492-7CC3-BEA3-53BEB5B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660B8-FB32-DB4F-AF31-2B18ED115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825F6-2738-91B7-5B2C-0DC9DED1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8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039D-8BAB-2F46-C3DF-AB6F98D9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284EC-50D5-1E29-0AE8-24648F76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FBFE-37EE-9DD9-0E91-B113BB5F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BB632-7149-0EDB-C391-54C17D3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EFC53-3B6B-AF14-60E4-925E0729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248D57-CD0A-BF69-748E-BA62EEA3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20035-6B03-11BA-E81B-DD2C00E3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4432-A277-7D11-E496-8FA361F3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EF18C-00E5-5DD2-5066-C2C7B876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CEA58-6B9A-9766-A869-A0CF8E906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E461-C4D7-47F6-6D56-F241DC1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D37D5-7519-FBA4-C41B-A4996BB3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C064-6429-932F-A6FC-F54E261D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363-7A99-D29E-A989-572701A0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B5F6A-09E9-AE99-49DC-1D9E42C19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CA950-6635-6E84-74D3-740E248D8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517A6-BD7B-48A3-A875-A01F6F17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0AC4-65C4-40A0-DA82-EC22BA32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38551-1BC8-1622-4730-92E324F0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7D010-4B2E-74D9-A820-E9F57D151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494FC-3A17-88F5-AD30-C1AA9234C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5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803E6-623E-AE88-129F-8D686CE65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8A84B-7D40-4F08-8688-CCE6A68CFD2A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8B56-B721-8ED5-4034-621FBFA0E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2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770ED-AF84-70E2-348B-015809985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winter-sudoku-3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winter-sudoku-4.png" TargetMode="Externa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.xml"/><Relationship Id="rId10" Type="http://schemas.openxmlformats.org/officeDocument/2006/relationships/image" Target="file:///C:\Users\faith\Downloads\winter-sudoku-2.png" TargetMode="External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winter-sudoku-1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winter-sudoku-4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7.xml"/><Relationship Id="rId7" Type="http://schemas.openxmlformats.org/officeDocument/2006/relationships/image" Target="../media/image4.png"/><Relationship Id="rId12" Type="http://schemas.openxmlformats.org/officeDocument/2006/relationships/image" Target="file:///C:\Users\faith\Downloads\winter-sudoku-2.png" TargetMode="Externa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10" Type="http://schemas.openxmlformats.org/officeDocument/2006/relationships/image" Target="file:///C:\Users\faith\Downloads\winter-sudoku-3.png" TargetMode="External"/><Relationship Id="rId4" Type="http://schemas.openxmlformats.org/officeDocument/2006/relationships/tags" Target="../tags/tag8.xml"/><Relationship Id="rId9" Type="http://schemas.openxmlformats.org/officeDocument/2006/relationships/image" Target="../media/image2.png"/><Relationship Id="rId14" Type="http://schemas.openxmlformats.org/officeDocument/2006/relationships/image" Target="file:///C:\Users\faith\Downloads\winter-sudoku-1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winter-sudoku-1.png" TargetMode="External"/><Relationship Id="rId13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5.png"/><Relationship Id="rId12" Type="http://schemas.openxmlformats.org/officeDocument/2006/relationships/image" Target="file:///C:\Users\faith\Downloads\winter-sudoku-3.png" TargetMode="Externa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10" Type="http://schemas.openxmlformats.org/officeDocument/2006/relationships/image" Target="file:///C:\Users\faith\Downloads\winter-sudoku-4.png" TargetMode="External"/><Relationship Id="rId4" Type="http://schemas.openxmlformats.org/officeDocument/2006/relationships/tags" Target="../tags/tag12.xml"/><Relationship Id="rId9" Type="http://schemas.openxmlformats.org/officeDocument/2006/relationships/image" Target="../media/image4.png"/><Relationship Id="rId14" Type="http://schemas.openxmlformats.org/officeDocument/2006/relationships/image" Target="file:///C:\Users\faith\Downloads\winter-sudoku-2.p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winter-sudoku-1.png" TargetMode="External"/><Relationship Id="rId13" Type="http://schemas.openxmlformats.org/officeDocument/2006/relationships/image" Target="../media/image4.png"/><Relationship Id="rId3" Type="http://schemas.openxmlformats.org/officeDocument/2006/relationships/tags" Target="../tags/tag15.xml"/><Relationship Id="rId7" Type="http://schemas.openxmlformats.org/officeDocument/2006/relationships/image" Target="../media/image5.png"/><Relationship Id="rId12" Type="http://schemas.openxmlformats.org/officeDocument/2006/relationships/image" Target="file:///C:\Users\faith\Downloads\winter-sudoku-2.png" TargetMode="Externa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10" Type="http://schemas.openxmlformats.org/officeDocument/2006/relationships/image" Target="file:///C:\Users\faith\Downloads\winter-sudoku-3.png" TargetMode="External"/><Relationship Id="rId4" Type="http://schemas.openxmlformats.org/officeDocument/2006/relationships/tags" Target="../tags/tag16.xml"/><Relationship Id="rId9" Type="http://schemas.openxmlformats.org/officeDocument/2006/relationships/image" Target="../media/image2.png"/><Relationship Id="rId14" Type="http://schemas.openxmlformats.org/officeDocument/2006/relationships/image" Target="file:///C:\Users\faith\Downloads\winter-sudoku-4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1">
            <a:extLst>
              <a:ext uri="{FF2B5EF4-FFF2-40B4-BE49-F238E27FC236}">
                <a16:creationId xmlns:a16="http://schemas.microsoft.com/office/drawing/2014/main" id="{1BEA5036-A325-1CCB-5289-CE14986D95A8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147" name="Sudoku1">
            <a:extLst>
              <a:ext uri="{FF2B5EF4-FFF2-40B4-BE49-F238E27FC236}">
                <a16:creationId xmlns:a16="http://schemas.microsoft.com/office/drawing/2014/main" id="{DEB7BE84-3E04-0A94-D164-A37A078F8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970678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76083159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26572548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6696665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5160419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08192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68168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26543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215289"/>
                  </a:ext>
                </a:extLst>
              </a:tr>
            </a:tbl>
          </a:graphicData>
        </a:graphic>
      </p:graphicFrame>
      <p:sp>
        <p:nvSpPr>
          <p:cNvPr id="148" name="Level1" hidden="1">
            <a:extLst>
              <a:ext uri="{FF2B5EF4-FFF2-40B4-BE49-F238E27FC236}">
                <a16:creationId xmlns:a16="http://schemas.microsoft.com/office/drawing/2014/main" id="{D9731917-0F94-FAE3-3DC8-A1FC29F06152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9" name="Title2">
            <a:extLst>
              <a:ext uri="{FF2B5EF4-FFF2-40B4-BE49-F238E27FC236}">
                <a16:creationId xmlns:a16="http://schemas.microsoft.com/office/drawing/2014/main" id="{8A620005-A6D4-4A05-7ACF-0D445E012F3C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150" name="Sudoku2">
            <a:extLst>
              <a:ext uri="{FF2B5EF4-FFF2-40B4-BE49-F238E27FC236}">
                <a16:creationId xmlns:a16="http://schemas.microsoft.com/office/drawing/2014/main" id="{D9A0EAF2-981E-5855-9D14-446197F2C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68760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35132007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20561516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8139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81828097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1148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6728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8820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903346"/>
                  </a:ext>
                </a:extLst>
              </a:tr>
            </a:tbl>
          </a:graphicData>
        </a:graphic>
      </p:graphicFrame>
      <p:sp>
        <p:nvSpPr>
          <p:cNvPr id="151" name="Level2" hidden="1">
            <a:extLst>
              <a:ext uri="{FF2B5EF4-FFF2-40B4-BE49-F238E27FC236}">
                <a16:creationId xmlns:a16="http://schemas.microsoft.com/office/drawing/2014/main" id="{42D67CDC-B924-0616-95C6-59462513E148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52" name="Title3">
            <a:extLst>
              <a:ext uri="{FF2B5EF4-FFF2-40B4-BE49-F238E27FC236}">
                <a16:creationId xmlns:a16="http://schemas.microsoft.com/office/drawing/2014/main" id="{A9872D9A-CB40-FD59-2DA3-D74A6B08A132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153" name="Sudoku3">
            <a:extLst>
              <a:ext uri="{FF2B5EF4-FFF2-40B4-BE49-F238E27FC236}">
                <a16:creationId xmlns:a16="http://schemas.microsoft.com/office/drawing/2014/main" id="{5671D482-9952-0E28-4A38-91090BAE5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385959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7049620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90780419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3212487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10037977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28709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0609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00602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34438"/>
                  </a:ext>
                </a:extLst>
              </a:tr>
            </a:tbl>
          </a:graphicData>
        </a:graphic>
      </p:graphicFrame>
      <p:sp>
        <p:nvSpPr>
          <p:cNvPr id="154" name="Level3" hidden="1">
            <a:extLst>
              <a:ext uri="{FF2B5EF4-FFF2-40B4-BE49-F238E27FC236}">
                <a16:creationId xmlns:a16="http://schemas.microsoft.com/office/drawing/2014/main" id="{C8930AA8-F546-01D7-4A1F-0390626DB989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55" name="Title4">
            <a:extLst>
              <a:ext uri="{FF2B5EF4-FFF2-40B4-BE49-F238E27FC236}">
                <a16:creationId xmlns:a16="http://schemas.microsoft.com/office/drawing/2014/main" id="{FFB4D90A-9792-521B-D9EF-01486B547462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56" name="Sudoku4">
            <a:extLst>
              <a:ext uri="{FF2B5EF4-FFF2-40B4-BE49-F238E27FC236}">
                <a16:creationId xmlns:a16="http://schemas.microsoft.com/office/drawing/2014/main" id="{E64435A0-AF0E-9E14-2FAC-D7180ED71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782625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39777054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33279205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736391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1325907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05900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23380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6374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663005"/>
                  </a:ext>
                </a:extLst>
              </a:tr>
            </a:tbl>
          </a:graphicData>
        </a:graphic>
      </p:graphicFrame>
      <p:sp>
        <p:nvSpPr>
          <p:cNvPr id="157" name="Level4" hidden="1">
            <a:extLst>
              <a:ext uri="{FF2B5EF4-FFF2-40B4-BE49-F238E27FC236}">
                <a16:creationId xmlns:a16="http://schemas.microsoft.com/office/drawing/2014/main" id="{BC6BDD77-BA63-BBC8-D827-7E7E571ACEA6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pic>
        <p:nvPicPr>
          <p:cNvPr id="158" name="Picture 15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3F0AD89-AAA7-DE91-3809-A972CAD37DD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59" name="TextBox 158">
            <a:extLst>
              <a:ext uri="{FF2B5EF4-FFF2-40B4-BE49-F238E27FC236}">
                <a16:creationId xmlns:a16="http://schemas.microsoft.com/office/drawing/2014/main" id="{09CBBBC1-0158-B123-BD22-82972976CD4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A9839A6-E3AC-359E-DF0A-460A82141F8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WINTER 4X4 SUDOKU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E3C5999-6656-D21C-3138-2BF217888B5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96900" y="1109685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winter icon. </a:t>
            </a:r>
          </a:p>
          <a:p>
            <a:endParaRPr lang="en-US" dirty="0"/>
          </a:p>
        </p:txBody>
      </p:sp>
      <p:pic>
        <p:nvPicPr>
          <p:cNvPr id="164" name="Picture 163">
            <a:extLst>
              <a:ext uri="{FF2B5EF4-FFF2-40B4-BE49-F238E27FC236}">
                <a16:creationId xmlns:a16="http://schemas.microsoft.com/office/drawing/2014/main" id="{E40ADFEA-4DCD-C8A4-7B5F-8B90CBED7D3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166" name="Picture 165">
            <a:extLst>
              <a:ext uri="{FF2B5EF4-FFF2-40B4-BE49-F238E27FC236}">
                <a16:creationId xmlns:a16="http://schemas.microsoft.com/office/drawing/2014/main" id="{5A063D94-3127-E3D1-A7F2-826D5FB19B1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168" name="Picture 167">
            <a:extLst>
              <a:ext uri="{FF2B5EF4-FFF2-40B4-BE49-F238E27FC236}">
                <a16:creationId xmlns:a16="http://schemas.microsoft.com/office/drawing/2014/main" id="{89430CD2-F0D7-446F-B9F3-BEED26D62E2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170" name="Picture 169">
            <a:extLst>
              <a:ext uri="{FF2B5EF4-FFF2-40B4-BE49-F238E27FC236}">
                <a16:creationId xmlns:a16="http://schemas.microsoft.com/office/drawing/2014/main" id="{E9B322A0-3AE1-885C-E991-9A8A19B7208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172" name="Picture 171">
            <a:extLst>
              <a:ext uri="{FF2B5EF4-FFF2-40B4-BE49-F238E27FC236}">
                <a16:creationId xmlns:a16="http://schemas.microsoft.com/office/drawing/2014/main" id="{40E9E141-EA5E-5C04-D349-DFD0F78178C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174" name="Picture 173">
            <a:extLst>
              <a:ext uri="{FF2B5EF4-FFF2-40B4-BE49-F238E27FC236}">
                <a16:creationId xmlns:a16="http://schemas.microsoft.com/office/drawing/2014/main" id="{0A2F2B33-B821-F0B2-DF5A-EF168713818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176" name="Picture 175">
            <a:extLst>
              <a:ext uri="{FF2B5EF4-FFF2-40B4-BE49-F238E27FC236}">
                <a16:creationId xmlns:a16="http://schemas.microsoft.com/office/drawing/2014/main" id="{AA713AB9-4741-8A2D-BB16-C0D2901883B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178" name="Picture 177">
            <a:extLst>
              <a:ext uri="{FF2B5EF4-FFF2-40B4-BE49-F238E27FC236}">
                <a16:creationId xmlns:a16="http://schemas.microsoft.com/office/drawing/2014/main" id="{6903215C-8EEA-E3E9-4BC6-7D1D2B231D2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180" name="Picture 179">
            <a:extLst>
              <a:ext uri="{FF2B5EF4-FFF2-40B4-BE49-F238E27FC236}">
                <a16:creationId xmlns:a16="http://schemas.microsoft.com/office/drawing/2014/main" id="{47130F87-657B-7DE0-754D-98A2BA9F907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182" name="Picture 181">
            <a:extLst>
              <a:ext uri="{FF2B5EF4-FFF2-40B4-BE49-F238E27FC236}">
                <a16:creationId xmlns:a16="http://schemas.microsoft.com/office/drawing/2014/main" id="{9885C2D5-384E-AEC0-0EF8-E3D8F1AF400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184" name="Picture 183">
            <a:extLst>
              <a:ext uri="{FF2B5EF4-FFF2-40B4-BE49-F238E27FC236}">
                <a16:creationId xmlns:a16="http://schemas.microsoft.com/office/drawing/2014/main" id="{E08AEFE7-F8F6-B1BF-AEB4-1D6E4256D64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186" name="Picture 185">
            <a:extLst>
              <a:ext uri="{FF2B5EF4-FFF2-40B4-BE49-F238E27FC236}">
                <a16:creationId xmlns:a16="http://schemas.microsoft.com/office/drawing/2014/main" id="{D8BC6274-061D-BB45-74CF-3E9F20E17A0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C1494DE6-F751-D348-11F8-AB6920B1794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190" name="Picture 189">
            <a:extLst>
              <a:ext uri="{FF2B5EF4-FFF2-40B4-BE49-F238E27FC236}">
                <a16:creationId xmlns:a16="http://schemas.microsoft.com/office/drawing/2014/main" id="{999A08C2-0AC9-618D-19A6-E44003ABFED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192" name="Picture 191">
            <a:extLst>
              <a:ext uri="{FF2B5EF4-FFF2-40B4-BE49-F238E27FC236}">
                <a16:creationId xmlns:a16="http://schemas.microsoft.com/office/drawing/2014/main" id="{F88F4861-0DD8-9528-BFF3-FFA037954F5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194" name="Picture 193">
            <a:extLst>
              <a:ext uri="{FF2B5EF4-FFF2-40B4-BE49-F238E27FC236}">
                <a16:creationId xmlns:a16="http://schemas.microsoft.com/office/drawing/2014/main" id="{4F272C71-2C03-FB60-B77E-C2D1DBC56A0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196" name="Picture 195">
            <a:extLst>
              <a:ext uri="{FF2B5EF4-FFF2-40B4-BE49-F238E27FC236}">
                <a16:creationId xmlns:a16="http://schemas.microsoft.com/office/drawing/2014/main" id="{50762820-E150-603C-64CC-816C1974A6E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198" name="Picture 197">
            <a:extLst>
              <a:ext uri="{FF2B5EF4-FFF2-40B4-BE49-F238E27FC236}">
                <a16:creationId xmlns:a16="http://schemas.microsoft.com/office/drawing/2014/main" id="{75E50A25-6CB7-CA43-3C77-FC304267050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200" name="Picture 199">
            <a:extLst>
              <a:ext uri="{FF2B5EF4-FFF2-40B4-BE49-F238E27FC236}">
                <a16:creationId xmlns:a16="http://schemas.microsoft.com/office/drawing/2014/main" id="{9FA9C66F-BBDB-862A-F4B3-68CCB57A65B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202" name="Picture 201">
            <a:extLst>
              <a:ext uri="{FF2B5EF4-FFF2-40B4-BE49-F238E27FC236}">
                <a16:creationId xmlns:a16="http://schemas.microsoft.com/office/drawing/2014/main" id="{2BE2698A-CAB2-AEDA-5635-6BFD685F820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204" name="Picture 203">
            <a:extLst>
              <a:ext uri="{FF2B5EF4-FFF2-40B4-BE49-F238E27FC236}">
                <a16:creationId xmlns:a16="http://schemas.microsoft.com/office/drawing/2014/main" id="{1CB2174B-5F3E-45D1-6C2B-71D98AD377F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206" name="Picture 205">
            <a:extLst>
              <a:ext uri="{FF2B5EF4-FFF2-40B4-BE49-F238E27FC236}">
                <a16:creationId xmlns:a16="http://schemas.microsoft.com/office/drawing/2014/main" id="{E10AA579-9FFC-0899-E9CF-EA24DEB65FB4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208" name="Picture 207">
            <a:extLst>
              <a:ext uri="{FF2B5EF4-FFF2-40B4-BE49-F238E27FC236}">
                <a16:creationId xmlns:a16="http://schemas.microsoft.com/office/drawing/2014/main" id="{0F2FBD88-DDC6-610B-5080-7E3ADB72998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210" name="Picture 209">
            <a:extLst>
              <a:ext uri="{FF2B5EF4-FFF2-40B4-BE49-F238E27FC236}">
                <a16:creationId xmlns:a16="http://schemas.microsoft.com/office/drawing/2014/main" id="{39D1BC17-577B-9D4A-7395-D44299D4382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212" name="Picture 211">
            <a:extLst>
              <a:ext uri="{FF2B5EF4-FFF2-40B4-BE49-F238E27FC236}">
                <a16:creationId xmlns:a16="http://schemas.microsoft.com/office/drawing/2014/main" id="{66118C84-F256-CD1D-DAAD-D23365E0D3A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214" name="Picture 213">
            <a:extLst>
              <a:ext uri="{FF2B5EF4-FFF2-40B4-BE49-F238E27FC236}">
                <a16:creationId xmlns:a16="http://schemas.microsoft.com/office/drawing/2014/main" id="{B9AE9F3D-0581-F691-C6C6-3A0AA000F4BB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216" name="Picture 215">
            <a:extLst>
              <a:ext uri="{FF2B5EF4-FFF2-40B4-BE49-F238E27FC236}">
                <a16:creationId xmlns:a16="http://schemas.microsoft.com/office/drawing/2014/main" id="{5F43DBBA-F764-A2B2-0289-61545DF0FB4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218" name="Picture 217">
            <a:extLst>
              <a:ext uri="{FF2B5EF4-FFF2-40B4-BE49-F238E27FC236}">
                <a16:creationId xmlns:a16="http://schemas.microsoft.com/office/drawing/2014/main" id="{105640D2-52D3-39C3-97B0-F098335B9EC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220" name="Picture 219">
            <a:extLst>
              <a:ext uri="{FF2B5EF4-FFF2-40B4-BE49-F238E27FC236}">
                <a16:creationId xmlns:a16="http://schemas.microsoft.com/office/drawing/2014/main" id="{93A3FCDC-D28C-F495-C35C-A098E23C75E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222" name="Picture 221">
            <a:extLst>
              <a:ext uri="{FF2B5EF4-FFF2-40B4-BE49-F238E27FC236}">
                <a16:creationId xmlns:a16="http://schemas.microsoft.com/office/drawing/2014/main" id="{09FC412B-AE77-B8C7-6146-0A79384E4FE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224" name="Picture 223">
            <a:extLst>
              <a:ext uri="{FF2B5EF4-FFF2-40B4-BE49-F238E27FC236}">
                <a16:creationId xmlns:a16="http://schemas.microsoft.com/office/drawing/2014/main" id="{44FB3A0B-6FD8-759B-32C5-445FF05F652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226" name="Picture 225">
            <a:extLst>
              <a:ext uri="{FF2B5EF4-FFF2-40B4-BE49-F238E27FC236}">
                <a16:creationId xmlns:a16="http://schemas.microsoft.com/office/drawing/2014/main" id="{2F238C09-41AB-8D0E-7FCA-ABFE3D55528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057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25481-7DF8-7DB2-2C8E-D1708A767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1">
            <a:extLst>
              <a:ext uri="{FF2B5EF4-FFF2-40B4-BE49-F238E27FC236}">
                <a16:creationId xmlns:a16="http://schemas.microsoft.com/office/drawing/2014/main" id="{6CD54C79-6F99-243F-86F6-19E3502CA9CC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147" name="Sudoku1">
            <a:extLst>
              <a:ext uri="{FF2B5EF4-FFF2-40B4-BE49-F238E27FC236}">
                <a16:creationId xmlns:a16="http://schemas.microsoft.com/office/drawing/2014/main" id="{9B013504-94A4-812D-4FBC-AA6CFE58E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71027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76083159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26572548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6696665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5160419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08192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68168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26543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215289"/>
                  </a:ext>
                </a:extLst>
              </a:tr>
            </a:tbl>
          </a:graphicData>
        </a:graphic>
      </p:graphicFrame>
      <p:sp>
        <p:nvSpPr>
          <p:cNvPr id="148" name="Level1" hidden="1">
            <a:extLst>
              <a:ext uri="{FF2B5EF4-FFF2-40B4-BE49-F238E27FC236}">
                <a16:creationId xmlns:a16="http://schemas.microsoft.com/office/drawing/2014/main" id="{FECF51D9-D01E-BCF2-1732-3BC3495A8E2E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9" name="Title2">
            <a:extLst>
              <a:ext uri="{FF2B5EF4-FFF2-40B4-BE49-F238E27FC236}">
                <a16:creationId xmlns:a16="http://schemas.microsoft.com/office/drawing/2014/main" id="{D4912FE9-25D6-30FD-069F-9848EE41027F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150" name="Sudoku2">
            <a:extLst>
              <a:ext uri="{FF2B5EF4-FFF2-40B4-BE49-F238E27FC236}">
                <a16:creationId xmlns:a16="http://schemas.microsoft.com/office/drawing/2014/main" id="{D77C9BA0-09A8-BDFA-F69D-5256346582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351654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35132007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20561516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8139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81828097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1148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6728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8820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903346"/>
                  </a:ext>
                </a:extLst>
              </a:tr>
            </a:tbl>
          </a:graphicData>
        </a:graphic>
      </p:graphicFrame>
      <p:sp>
        <p:nvSpPr>
          <p:cNvPr id="151" name="Level2" hidden="1">
            <a:extLst>
              <a:ext uri="{FF2B5EF4-FFF2-40B4-BE49-F238E27FC236}">
                <a16:creationId xmlns:a16="http://schemas.microsoft.com/office/drawing/2014/main" id="{570E18AE-03D6-5A3C-6272-E5B178B3D58B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52" name="Title3">
            <a:extLst>
              <a:ext uri="{FF2B5EF4-FFF2-40B4-BE49-F238E27FC236}">
                <a16:creationId xmlns:a16="http://schemas.microsoft.com/office/drawing/2014/main" id="{2C8A7404-D4BB-870A-35B2-3B7F4C1B83A9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153" name="Sudoku3">
            <a:extLst>
              <a:ext uri="{FF2B5EF4-FFF2-40B4-BE49-F238E27FC236}">
                <a16:creationId xmlns:a16="http://schemas.microsoft.com/office/drawing/2014/main" id="{2CCE27F5-BF9B-A15D-9713-E1BAC77EE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269403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7049620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90780419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3212487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10037977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28709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0609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00602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34438"/>
                  </a:ext>
                </a:extLst>
              </a:tr>
            </a:tbl>
          </a:graphicData>
        </a:graphic>
      </p:graphicFrame>
      <p:sp>
        <p:nvSpPr>
          <p:cNvPr id="154" name="Level3" hidden="1">
            <a:extLst>
              <a:ext uri="{FF2B5EF4-FFF2-40B4-BE49-F238E27FC236}">
                <a16:creationId xmlns:a16="http://schemas.microsoft.com/office/drawing/2014/main" id="{F1E363B9-222D-915B-4BF7-9EBAF83FE0F0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55" name="Title4">
            <a:extLst>
              <a:ext uri="{FF2B5EF4-FFF2-40B4-BE49-F238E27FC236}">
                <a16:creationId xmlns:a16="http://schemas.microsoft.com/office/drawing/2014/main" id="{3A4589C4-389B-3285-7074-EB631EED373B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156" name="Sudoku4">
            <a:extLst>
              <a:ext uri="{FF2B5EF4-FFF2-40B4-BE49-F238E27FC236}">
                <a16:creationId xmlns:a16="http://schemas.microsoft.com/office/drawing/2014/main" id="{52554447-6A07-3B3B-AFAB-B5D053D344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129680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39777054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33279205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736391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1325907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05900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23380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6374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663005"/>
                  </a:ext>
                </a:extLst>
              </a:tr>
            </a:tbl>
          </a:graphicData>
        </a:graphic>
      </p:graphicFrame>
      <p:sp>
        <p:nvSpPr>
          <p:cNvPr id="157" name="Level4" hidden="1">
            <a:extLst>
              <a:ext uri="{FF2B5EF4-FFF2-40B4-BE49-F238E27FC236}">
                <a16:creationId xmlns:a16="http://schemas.microsoft.com/office/drawing/2014/main" id="{BB306CE7-FD43-1E05-C7A4-4A52E0E1CBDD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pic>
        <p:nvPicPr>
          <p:cNvPr id="2" name="Picture 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E83EA75-BCB6-50D4-7894-2DD8036627F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41AA66-DCEE-0CE0-9A29-BCC56525D89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10E566-AB03-4B12-A910-3260510316D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WINTER 4X4 SUDOKU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84921C-3489-6C48-E037-0673C7BBC39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96900" y="1109685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winter icon.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937A20-6BDD-3700-655E-13A7EDCB36B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9DDD4D-E794-AAA0-AA87-D5D0D51954E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F10D41-247A-A4C1-C871-6DC8F493897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666B53-590C-2AAD-F940-6873E2AFF96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409238-E6C3-5FBC-DA10-CFACEC526B4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EFC008D-4B57-D1B1-4AD0-02C602D36C5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9729BC-7700-9908-2320-5507E7CC33B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109070B-E9EA-F68B-7943-2F5C078F191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D5043C6-0A36-9001-B543-78D38F9F9F9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CD510F5-0635-7C80-F4BC-38D1A5B6EC8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AFC7DBB-5751-FE57-FF18-08230417521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1E6B39D-14A6-6376-D674-2C0DA8E5AE4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E46FFDA-E6AE-EBEE-D03C-B05B7A230BD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D6D5128-66BF-F042-B848-C01F904CFA2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F96AB09-5362-D6BA-1CC2-1B10A8080CF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FED9F82-50CE-DC04-B51E-C88B99E8A7E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3478247-12C7-F358-931C-5F604200231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072C1CD-4449-8454-3393-C43540F06D9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DDE5768-56E7-9C27-4ED3-4027E3A150B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2C65D1D-B906-7496-6431-FAC9601FE7C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3D36244-B42E-5C60-804F-F207E2E735E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718CA1D-022D-1F4C-01FD-5DF7992E972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32BB72B-7387-E8BF-F733-97F74F33F64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A65F9E9D-E535-92BF-1D05-DDD0D84BA49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3154D27-324D-9E22-341A-83BFB389202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A8CD21F9-B50B-C79E-F2A7-FA519B7177A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4FAD2DF5-426F-3916-F6C9-777BA1551B9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8C79E3D7-9BF2-A3A5-89EA-3060CD95AE1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13ACD5FC-1B1D-B336-587D-E7FB9A99F48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A52415F9-7D10-DB25-0CB4-AED4C03397A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52CFE185-AC84-F645-25BC-8451DE9A705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3C936D78-A9B7-3106-2142-155D5774564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7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B6AB8-D0A3-1A6F-0883-29F42DC742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1">
            <a:extLst>
              <a:ext uri="{FF2B5EF4-FFF2-40B4-BE49-F238E27FC236}">
                <a16:creationId xmlns:a16="http://schemas.microsoft.com/office/drawing/2014/main" id="{CDC29649-C326-670D-BF7F-A613140880CD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147" name="Sudoku1">
            <a:extLst>
              <a:ext uri="{FF2B5EF4-FFF2-40B4-BE49-F238E27FC236}">
                <a16:creationId xmlns:a16="http://schemas.microsoft.com/office/drawing/2014/main" id="{9F022D94-6DE9-2049-86C6-6ECCDFB420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831969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76083159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26572548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6696665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5160419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08192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68168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26543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215289"/>
                  </a:ext>
                </a:extLst>
              </a:tr>
            </a:tbl>
          </a:graphicData>
        </a:graphic>
      </p:graphicFrame>
      <p:sp>
        <p:nvSpPr>
          <p:cNvPr id="148" name="Level1" hidden="1">
            <a:extLst>
              <a:ext uri="{FF2B5EF4-FFF2-40B4-BE49-F238E27FC236}">
                <a16:creationId xmlns:a16="http://schemas.microsoft.com/office/drawing/2014/main" id="{2F1EA7DA-9F03-E580-22B9-44F464FAB1D9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9" name="Title2">
            <a:extLst>
              <a:ext uri="{FF2B5EF4-FFF2-40B4-BE49-F238E27FC236}">
                <a16:creationId xmlns:a16="http://schemas.microsoft.com/office/drawing/2014/main" id="{8B817E1B-0AC9-05A7-5F88-627CCD7FBD56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150" name="Sudoku2">
            <a:extLst>
              <a:ext uri="{FF2B5EF4-FFF2-40B4-BE49-F238E27FC236}">
                <a16:creationId xmlns:a16="http://schemas.microsoft.com/office/drawing/2014/main" id="{B29911FE-CAE5-E0D4-4E5E-6FC4B7450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883374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35132007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20561516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8139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81828097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1148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6728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8820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903346"/>
                  </a:ext>
                </a:extLst>
              </a:tr>
            </a:tbl>
          </a:graphicData>
        </a:graphic>
      </p:graphicFrame>
      <p:sp>
        <p:nvSpPr>
          <p:cNvPr id="151" name="Level2" hidden="1">
            <a:extLst>
              <a:ext uri="{FF2B5EF4-FFF2-40B4-BE49-F238E27FC236}">
                <a16:creationId xmlns:a16="http://schemas.microsoft.com/office/drawing/2014/main" id="{DC52BE04-BA19-6C78-DF59-8C6A5ADA47A6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52" name="Title3">
            <a:extLst>
              <a:ext uri="{FF2B5EF4-FFF2-40B4-BE49-F238E27FC236}">
                <a16:creationId xmlns:a16="http://schemas.microsoft.com/office/drawing/2014/main" id="{AFA8F5EA-67E8-A2E6-58AA-3D406C4487F8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153" name="Sudoku3">
            <a:extLst>
              <a:ext uri="{FF2B5EF4-FFF2-40B4-BE49-F238E27FC236}">
                <a16:creationId xmlns:a16="http://schemas.microsoft.com/office/drawing/2014/main" id="{CFA390BB-2FC2-BA86-ADF0-127534498C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661121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7049620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90780419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3212487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10037977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28709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0609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00602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34438"/>
                  </a:ext>
                </a:extLst>
              </a:tr>
            </a:tbl>
          </a:graphicData>
        </a:graphic>
      </p:graphicFrame>
      <p:sp>
        <p:nvSpPr>
          <p:cNvPr id="154" name="Level3" hidden="1">
            <a:extLst>
              <a:ext uri="{FF2B5EF4-FFF2-40B4-BE49-F238E27FC236}">
                <a16:creationId xmlns:a16="http://schemas.microsoft.com/office/drawing/2014/main" id="{2B466EFB-38DB-D21B-11E4-AD1A9F972EBE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55" name="Title4">
            <a:extLst>
              <a:ext uri="{FF2B5EF4-FFF2-40B4-BE49-F238E27FC236}">
                <a16:creationId xmlns:a16="http://schemas.microsoft.com/office/drawing/2014/main" id="{8CEEC3E2-C595-03B3-EC05-EAACD9CB7CE5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56" name="Sudoku4">
            <a:extLst>
              <a:ext uri="{FF2B5EF4-FFF2-40B4-BE49-F238E27FC236}">
                <a16:creationId xmlns:a16="http://schemas.microsoft.com/office/drawing/2014/main" id="{449B74AC-361B-79E7-6928-544FCF558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314775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39777054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33279205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736391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1325907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05900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23380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6374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663005"/>
                  </a:ext>
                </a:extLst>
              </a:tr>
            </a:tbl>
          </a:graphicData>
        </a:graphic>
      </p:graphicFrame>
      <p:sp>
        <p:nvSpPr>
          <p:cNvPr id="157" name="Level4" hidden="1">
            <a:extLst>
              <a:ext uri="{FF2B5EF4-FFF2-40B4-BE49-F238E27FC236}">
                <a16:creationId xmlns:a16="http://schemas.microsoft.com/office/drawing/2014/main" id="{A6B9F4DE-2C3C-377A-54BD-7A18C72DA15A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pic>
        <p:nvPicPr>
          <p:cNvPr id="2" name="Picture 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FF72249-1B2B-62CC-8C6C-0861C03B56A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C47670-2DA9-D134-3572-79198D79B50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82E2EB-11BA-0F8D-4BE6-349D77B46DF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WINTER 4X4 SUDOKU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CF7DC7-7CB8-CAA3-E7FE-1BA32FEBDF5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96900" y="1109685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winter icon.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B59723-9B58-1A60-4491-5C3AB0F5F14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7F9FF9-E8F9-9BA2-19B1-4AABFC88277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5F0646-2053-02B1-3374-D37079C164A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1FDC9C-9C71-D603-456F-1EE3E3588AFC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A1B8F0-1EF8-4C5C-EBAC-FE5C9EE5662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31DE28-A735-EB93-DE99-883144EA227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92836A-58F0-40C5-E3F6-C0037A564CF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AA07CA-1337-CDCF-8C4C-B6615DEBD41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48BF976-9CE6-93A6-CF37-D42523E6B62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258934A-AEEE-DE92-FB44-2634A3555AF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AABBFBC-1847-127D-4B49-2CC37C21530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8796C1C-52E8-B87D-7AB0-313AA1242A3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DBA025F-F631-338F-BBB7-43CBEFCAC04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04A116E-CCDC-CA74-B396-A7BF4598B2B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CB6C2CB-98FB-B16E-1545-72716EBB02F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8E1A81F-2D7A-1EB7-D532-07B9EB456D4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A8D93F8-98F8-D3BF-BED6-3695E9FF3E3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191628D-7672-23C6-5DF8-9F612F0B366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157933C-ECD8-5C29-3BDF-21CAF1000F4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20CB4D8-BB61-C283-BEC8-CA0CA77DB4C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B511BFD-DB4F-10AE-DB41-6E9E12A4BC3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496E71D-E98A-39AB-9BFB-025829805FA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BC06352-3A87-1413-1D29-CEDAC88C47D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071D0293-D79A-2280-9662-755E5C17BE7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31E20A9-7837-C084-40D2-B3FDBA0ACDDB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1FC3A56-D92E-0B70-0497-630463EB23D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FAF0F300-9FF2-353B-4014-34B30970134C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F93C344A-1692-10BD-0266-8DCD2ED15CB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2D5943C9-DB23-5C48-4B3D-934E9D96F3C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D2830904-C978-E95B-21EA-5923CAEA9B6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4500B530-66F8-5D79-DB7A-D2481EEA191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0B62B2F7-A321-217D-2071-F27232C24EC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777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E305C-A2E5-934D-C00C-FBD7950323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1">
            <a:extLst>
              <a:ext uri="{FF2B5EF4-FFF2-40B4-BE49-F238E27FC236}">
                <a16:creationId xmlns:a16="http://schemas.microsoft.com/office/drawing/2014/main" id="{AE1F938D-FFAD-DA45-37C9-899FE172CE60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147" name="Sudoku1">
            <a:extLst>
              <a:ext uri="{FF2B5EF4-FFF2-40B4-BE49-F238E27FC236}">
                <a16:creationId xmlns:a16="http://schemas.microsoft.com/office/drawing/2014/main" id="{8923859A-413B-CC4A-5FA0-79C0ECDCB5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568317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76083159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26572548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6696665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5160419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08192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68168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26543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215289"/>
                  </a:ext>
                </a:extLst>
              </a:tr>
            </a:tbl>
          </a:graphicData>
        </a:graphic>
      </p:graphicFrame>
      <p:sp>
        <p:nvSpPr>
          <p:cNvPr id="148" name="Level1" hidden="1">
            <a:extLst>
              <a:ext uri="{FF2B5EF4-FFF2-40B4-BE49-F238E27FC236}">
                <a16:creationId xmlns:a16="http://schemas.microsoft.com/office/drawing/2014/main" id="{D5B9CF6C-0A3C-34A3-FD42-A57C7AB71829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9" name="Title2">
            <a:extLst>
              <a:ext uri="{FF2B5EF4-FFF2-40B4-BE49-F238E27FC236}">
                <a16:creationId xmlns:a16="http://schemas.microsoft.com/office/drawing/2014/main" id="{47D3D004-A902-377B-CBA4-CF647A0051B4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150" name="Sudoku2">
            <a:extLst>
              <a:ext uri="{FF2B5EF4-FFF2-40B4-BE49-F238E27FC236}">
                <a16:creationId xmlns:a16="http://schemas.microsoft.com/office/drawing/2014/main" id="{827608B0-B9A4-7907-D48D-B6603B6E2A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215337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35132007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20561516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8139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81828097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1148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6728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8820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903346"/>
                  </a:ext>
                </a:extLst>
              </a:tr>
            </a:tbl>
          </a:graphicData>
        </a:graphic>
      </p:graphicFrame>
      <p:sp>
        <p:nvSpPr>
          <p:cNvPr id="151" name="Level2" hidden="1">
            <a:extLst>
              <a:ext uri="{FF2B5EF4-FFF2-40B4-BE49-F238E27FC236}">
                <a16:creationId xmlns:a16="http://schemas.microsoft.com/office/drawing/2014/main" id="{EEE5B641-A3E5-8A27-7C29-4097D36E52F5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52" name="Title3">
            <a:extLst>
              <a:ext uri="{FF2B5EF4-FFF2-40B4-BE49-F238E27FC236}">
                <a16:creationId xmlns:a16="http://schemas.microsoft.com/office/drawing/2014/main" id="{3EACDC4C-211B-8CCD-EE30-3F7E6947A526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153" name="Sudoku3">
            <a:extLst>
              <a:ext uri="{FF2B5EF4-FFF2-40B4-BE49-F238E27FC236}">
                <a16:creationId xmlns:a16="http://schemas.microsoft.com/office/drawing/2014/main" id="{ED31CEDE-7D78-FF9D-32CC-399B877F45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747495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7049620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90780419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3212487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10037977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28709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0609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00602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34438"/>
                  </a:ext>
                </a:extLst>
              </a:tr>
            </a:tbl>
          </a:graphicData>
        </a:graphic>
      </p:graphicFrame>
      <p:sp>
        <p:nvSpPr>
          <p:cNvPr id="154" name="Level3" hidden="1">
            <a:extLst>
              <a:ext uri="{FF2B5EF4-FFF2-40B4-BE49-F238E27FC236}">
                <a16:creationId xmlns:a16="http://schemas.microsoft.com/office/drawing/2014/main" id="{4B5289C9-FC9F-4EB8-B10D-B1ABFC6AC50E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55" name="Title4">
            <a:extLst>
              <a:ext uri="{FF2B5EF4-FFF2-40B4-BE49-F238E27FC236}">
                <a16:creationId xmlns:a16="http://schemas.microsoft.com/office/drawing/2014/main" id="{9CD34AB2-3218-C7CE-1369-A7BEEFEC9979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56" name="Sudoku4">
            <a:extLst>
              <a:ext uri="{FF2B5EF4-FFF2-40B4-BE49-F238E27FC236}">
                <a16:creationId xmlns:a16="http://schemas.microsoft.com/office/drawing/2014/main" id="{AF706B08-281E-40C7-01E9-3C3A4BAB0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904384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39777054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33279205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736391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1325907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05900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23380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6374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663005"/>
                  </a:ext>
                </a:extLst>
              </a:tr>
            </a:tbl>
          </a:graphicData>
        </a:graphic>
      </p:graphicFrame>
      <p:sp>
        <p:nvSpPr>
          <p:cNvPr id="157" name="Level4" hidden="1">
            <a:extLst>
              <a:ext uri="{FF2B5EF4-FFF2-40B4-BE49-F238E27FC236}">
                <a16:creationId xmlns:a16="http://schemas.microsoft.com/office/drawing/2014/main" id="{ED560E12-8C98-2E20-2ADD-0245D01CA9A8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pic>
        <p:nvPicPr>
          <p:cNvPr id="2" name="Picture 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90538AE-B8DB-8754-9AA7-6FAA5CB5A59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EEDBF7-2D9F-31E4-1341-C5957F34265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8B23AB-BF93-7C9E-640B-D72AC9713F9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WINTER 4X4 SUDOKU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F7632E-9D6F-5C7F-2360-7E9013C4330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96900" y="1109685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winter icon.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81E403-D420-7F48-44BE-1A31164808D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AEAC89-D06A-1ED6-EF96-5D6318A3CAA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BF3C2C-A49F-BF39-190E-1C742864017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35CB5A-EC04-E6EA-DD11-456F815863F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4ADE9E6-1ECB-5047-CCDD-7678362D0E3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504F2F-CF36-EC6C-D912-4425A08CCCFF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A923D62-6B30-8157-20C2-B0A1E9BFF47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4EC442-0E45-4758-9A1C-90CED6C75EF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2BF7FFB-0D65-AC79-6EB8-5DC29CEB595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FA46105-5466-4FF6-6558-253BCE7A390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81B00E2-5314-E3F6-24B5-A9DFA7CEB64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2808F32-8812-0B74-A02D-3680A1619AD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C74F8A8-6D36-962B-244F-3A6B3CD786C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746C174-6299-6032-F904-AB51ABDD863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AE716F0-AA50-6D6A-9110-F8F5CCEE1D4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E241804-2F5B-BC85-7660-0F2AE904467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AF5BB4C-1CDE-2AD1-582B-E21E2B9D08D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CF8778C-E94D-9B1B-DC4C-9DB26EE3809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1984BBC-8AE4-3449-9FC1-2D32A5F619F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F14DCBF-AE4C-B589-97A1-FF5AF069C64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2DFFFA2-ACE6-9BCC-56C4-765CB1E1A1E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6B7EEF5-F282-88B3-803A-049B09DFB83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88D9001-1D47-7551-68F7-0B3D3090074F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853BB37-548F-20A5-8F28-6A310671A50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7A320F2-8A47-3A33-E57A-09E5229AAD6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0B826B7-7909-D59E-B2AC-E4DFAAD8243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D4D16D4-BFCA-3DE9-DBEC-BDD0C615B99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DD9CB4D2-5EB8-80F8-FDEB-70EF4C112B2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841EEA4-B3B9-AB05-6E1B-20B8DCD2C77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ABB122BD-BC6E-D14D-65BA-C5E61E7E766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FC317E0B-BF03-7C09-EAEF-D85397A0DE3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4337D6AC-0F43-0E49-B68C-348C547EED3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8614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RESULT" val="slide-256-158"/>
  <p:tag name="SLIDES" val="1,2,3,4,5,6,7,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"/>
  <p:tag name="RESULT" val="slide-260-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0-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0-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"/>
  <p:tag name="RESULT" val="slide-262-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"/>
  <p:tag name="RESULT" val="slide-262-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2-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2-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RESULT" val="slide-256-159"/>
  <p:tag name="SLIDES" val="1,2,3,4,5,6,7,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RESULT" val="slide-256-160"/>
  <p:tag name="SLIDES" val="1,2,3,4,5,6,7,8,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RESULT" val="slide-256-162"/>
  <p:tag name="SLIDES" val="1,2,3,4,5,6,7,8,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"/>
  <p:tag name="RESULT" val="slide-258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"/>
  <p:tag name="RESULT" val="slide-258-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58-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58-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"/>
  <p:tag name="RESULT" val="slide-260-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300</Words>
  <Application>Microsoft Office PowerPoint</Application>
  <PresentationFormat>Custom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2024-12-08T15:03:16Z</dcterms:created>
  <dcterms:modified xsi:type="dcterms:W3CDTF">2024-12-14T03:21:10Z</dcterms:modified>
</cp:coreProperties>
</file>