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48" d="100"/>
          <a:sy n="48" d="100"/>
        </p:scale>
        <p:origin x="2028" y="36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B9E6FB0-6735-4CDF-89D4-ABE1FA79FF28}"/>
    <pc:docChg chg="delSld">
      <pc:chgData name="Sarah Carter" userId="4b4e2a7e9c42e1b2" providerId="LiveId" clId="{0B9E6FB0-6735-4CDF-89D4-ABE1FA79FF28}" dt="2024-12-17T04:01:25.935" v="0" actId="2696"/>
      <pc:docMkLst>
        <pc:docMk/>
      </pc:docMkLst>
      <pc:sldChg chg="del">
        <pc:chgData name="Sarah Carter" userId="4b4e2a7e9c42e1b2" providerId="LiveId" clId="{0B9E6FB0-6735-4CDF-89D4-ABE1FA79FF28}" dt="2024-12-17T04:01:25.935" v="0" actId="2696"/>
        <pc:sldMkLst>
          <pc:docMk/>
          <pc:sldMk cId="3844136757" sldId="261"/>
        </pc:sldMkLst>
      </pc:sldChg>
      <pc:sldChg chg="del">
        <pc:chgData name="Sarah Carter" userId="4b4e2a7e9c42e1b2" providerId="LiveId" clId="{0B9E6FB0-6735-4CDF-89D4-ABE1FA79FF28}" dt="2024-12-17T04:01:25.935" v="0" actId="2696"/>
        <pc:sldMkLst>
          <pc:docMk/>
          <pc:sldMk cId="1999127948" sldId="262"/>
        </pc:sldMkLst>
      </pc:sldChg>
      <pc:sldChg chg="del">
        <pc:chgData name="Sarah Carter" userId="4b4e2a7e9c42e1b2" providerId="LiveId" clId="{0B9E6FB0-6735-4CDF-89D4-ABE1FA79FF28}" dt="2024-12-17T04:01:25.935" v="0" actId="2696"/>
        <pc:sldMkLst>
          <pc:docMk/>
          <pc:sldMk cId="2294738997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CB119-A1DE-2DA7-5F38-B3523E9DC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EE0FF5-83C7-4FA9-4763-216A34B7A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78805-0A3A-1C90-C3CC-8238AD7E5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9AA7C-2221-E866-EFEA-8F8FDCAF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04529-6A64-0680-67BA-968E3FA1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6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CF0-E068-6EEE-5235-BA784233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2F89-035F-ACF4-9036-1C2321742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78607-D74B-97E7-9E2D-0AB84533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756B-3525-43D2-8869-18E2E514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71278-15B4-4496-1461-208B864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8D706-2081-EFD5-FA26-6BA629A6D0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9B0DAA-28AC-7E49-0CF1-462E3518C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0B8BE-FC88-DBE6-0EF5-BEF01EA0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45530-73B9-B1F4-E2F6-07ED91AF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FA588-FE36-C7B9-17EE-081AA806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0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1B972-EBEB-E38C-DE51-229B38437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935B1-A8D8-7D83-FBD3-5D4B520E2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EA638-B212-43E7-7130-BECFC2E0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4E6DA-3AF1-5263-C68C-CFD1B02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537E5-3867-6F12-A7E1-D2BC042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3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5328-8219-695E-38EE-5126BB6E0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151D5-241E-F551-6F32-73CCDE970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E73E0-8BED-9788-8C2F-00023AEF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4D440-A1D9-2F31-198D-9B43D224E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271E7-3FDB-1F70-1ECF-785D2E9C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1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3C02-3EC8-B4AE-1457-0650EF24B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534A7-5DD2-AA72-8388-6914EEBA7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52AA5-FAB6-29D8-8D64-8B6ABCE92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D6B59-0AB0-3D6D-280E-DB09B46E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CB392-EF90-2480-DF86-F0E645E3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92682-D448-5749-4018-C40C9C0F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1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906F-4935-F3F1-7E9A-A39886035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B290D-5D52-6D38-314C-DF2859E5A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DA7F5-E5A1-D793-F6F2-C288FA5E1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C21CA-257E-E6C3-BA7D-9A723A18D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B4798-02EB-39C9-779E-77F8A4154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4C5AE-027D-756C-1C81-EC955EDB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649CA-CCAD-9FE6-3808-C3FCA2D8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17A2A-E9EC-FC39-355A-498DC2E9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9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592D-8718-241D-7B4B-86283784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665064-609E-0BA3-4669-9AE9401B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321D9-0752-B9B8-B19F-0551962DB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6BF94-6304-5950-5720-8AAF1F70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F71B36-B8A0-A8D8-C139-9592A30B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044D0-1CE2-7E8E-590E-9564BF3D6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5EDF3-FF8A-4436-E1FF-F14B3DDE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5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4340A-4AD0-73A4-E880-E2926282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32755-CC1D-976F-B03C-3CCDD5940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37BF3-CC31-D1E1-C17F-966552A38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282267-78E9-D59C-EEBE-A735E481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A512A-0655-83F4-8007-DFAC2199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0009D-2095-D91B-7B00-A7AC3143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3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9F6F-DE8B-DB85-6264-F71E0063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F12A5E-B71B-616E-81A5-C17DF3B6F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FB27F-E456-B270-B6E3-D846A1F97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3FEC49-DC12-53B0-43E2-AD46181C5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F9A15-7BDF-BAF1-3A88-21806031C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E1E90-5F4C-A902-D4B4-01C30959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2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3ADDE2-A781-B699-63B3-91B64EDA5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733D3-3B10-8C6F-15C2-4466352E8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45E7F-95C0-CB7E-D6E6-D7089B53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8574A-B04E-CF50-98B1-C0BA0DE48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6A0F-C049-079F-23BC-EE1331C21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0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.xml"/><Relationship Id="rId7" Type="http://schemas.openxmlformats.org/officeDocument/2006/relationships/image" Target="../media/image2.jp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11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jpg"/><Relationship Id="rId4" Type="http://schemas.openxmlformats.org/officeDocument/2006/relationships/tags" Target="../tags/tag4.xm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tags" Target="../tags/tag7.xml"/><Relationship Id="rId7" Type="http://schemas.openxmlformats.org/officeDocument/2006/relationships/image" Target="../media/image9.jpg"/><Relationship Id="rId12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2.jpg"/><Relationship Id="rId4" Type="http://schemas.openxmlformats.org/officeDocument/2006/relationships/tags" Target="../tags/tag8.xml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tags" Target="../tags/tag11.xml"/><Relationship Id="rId7" Type="http://schemas.openxmlformats.org/officeDocument/2006/relationships/image" Target="../media/image15.jpg"/><Relationship Id="rId12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4.jpg"/><Relationship Id="rId11" Type="http://schemas.openxmlformats.org/officeDocument/2006/relationships/image" Target="../media/image19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8.jpg"/><Relationship Id="rId4" Type="http://schemas.openxmlformats.org/officeDocument/2006/relationships/tags" Target="../tags/tag12.xm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56A1BDA-7337-93BA-1057-A151999CD6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365EF10-37FE-5E28-D624-238B695B32CF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869B628-528B-66E8-7698-EBB22BFD43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2D7D4052-3586-1401-9175-EBE70FC274CF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FROSTY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E78D708-DA13-F996-1EA6-5388283A4B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EA2936A-932F-3EAB-A676-3DE97719F02C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FROZEN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8AC4DE6-FAE5-76BA-ACC8-6A8F1E6BD5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9C1E3F24-9967-C075-3BFE-BEB0012B8736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GLOVES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565656FD-3B4D-619E-2BE5-661EC9DD72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3E7E16D1-0088-ADF3-1E38-1A49129685C9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HOCKEY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3184A261-4A62-8DFA-1E1D-04C85EC36E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FFA90925-DF8B-BEEF-2FD2-0D17453B67FD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JACKET</a:t>
            </a:r>
          </a:p>
        </p:txBody>
      </p:sp>
      <p:sp>
        <p:nvSpPr>
          <p:cNvPr id="30" name="TextBox 31 M">
            <a:extLst>
              <a:ext uri="{FF2B5EF4-FFF2-40B4-BE49-F238E27FC236}">
                <a16:creationId xmlns:a16="http://schemas.microsoft.com/office/drawing/2014/main" id="{F4DDB44C-D85F-3421-F5C5-B3666BD421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229127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WINTER 6X6 SUDOKU - EASY</a:t>
            </a:r>
          </a:p>
        </p:txBody>
      </p:sp>
      <p:sp>
        <p:nvSpPr>
          <p:cNvPr id="31" name="TextBox 32 M">
            <a:extLst>
              <a:ext uri="{FF2B5EF4-FFF2-40B4-BE49-F238E27FC236}">
                <a16:creationId xmlns:a16="http://schemas.microsoft.com/office/drawing/2014/main" id="{5EF275CD-AF2B-DA90-F618-222E8A5AC4D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50900" y="701547"/>
            <a:ext cx="607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winter word written above the puzzle. </a:t>
            </a:r>
          </a:p>
        </p:txBody>
      </p:sp>
      <p:sp>
        <p:nvSpPr>
          <p:cNvPr id="32" name="TextBox 29 M">
            <a:extLst>
              <a:ext uri="{FF2B5EF4-FFF2-40B4-BE49-F238E27FC236}">
                <a16:creationId xmlns:a16="http://schemas.microsoft.com/office/drawing/2014/main" id="{6B0ABEAF-D5B0-A34B-0C8F-285D7DC4987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 3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73F3BB8-CA94-B47B-A74A-DC54F9E5065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1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E1F78D1-53A6-01C4-5571-5D1CF2C2D6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19DAC1A-9669-6530-1728-13D81A0502B4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CC70CDB-5B5F-5B95-F736-BFF939CC04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61253B0-4D98-990B-48D0-FFA687B4D28A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FROSTY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7B12C76-F54D-E17B-ABCB-DBC7037E0A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5EF07BA-7639-F7C4-8283-AA3D656D4550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FROZEN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90479364-C748-2C8D-44A8-DAF9835A19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0B9B3FD-1897-0477-4E68-EC268430AA18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GLOVES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BF5D2803-7110-97A3-6F74-E74C6813B4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6DABA015-6191-DC8D-380B-C5ACAA74572D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HOCKEY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A4D2C97D-441D-1340-851E-88430EB248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727FE10E-FAAA-BB10-4753-359AC71FA550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JACKET</a:t>
            </a:r>
          </a:p>
        </p:txBody>
      </p:sp>
      <p:sp>
        <p:nvSpPr>
          <p:cNvPr id="30" name="TextBox 31 M">
            <a:extLst>
              <a:ext uri="{FF2B5EF4-FFF2-40B4-BE49-F238E27FC236}">
                <a16:creationId xmlns:a16="http://schemas.microsoft.com/office/drawing/2014/main" id="{4CF3A649-97FA-4FEA-67CF-1949EA8041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229127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WINTER 6X6 SUDOKU - MEDIUM</a:t>
            </a:r>
          </a:p>
        </p:txBody>
      </p:sp>
      <p:sp>
        <p:nvSpPr>
          <p:cNvPr id="31" name="TextBox 32 M">
            <a:extLst>
              <a:ext uri="{FF2B5EF4-FFF2-40B4-BE49-F238E27FC236}">
                <a16:creationId xmlns:a16="http://schemas.microsoft.com/office/drawing/2014/main" id="{5C50B0CA-AA19-9471-5D47-2E0345F555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50900" y="701547"/>
            <a:ext cx="607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winter word written above the puzzle. </a:t>
            </a:r>
          </a:p>
        </p:txBody>
      </p:sp>
      <p:sp>
        <p:nvSpPr>
          <p:cNvPr id="32" name="TextBox 29 M">
            <a:extLst>
              <a:ext uri="{FF2B5EF4-FFF2-40B4-BE49-F238E27FC236}">
                <a16:creationId xmlns:a16="http://schemas.microsoft.com/office/drawing/2014/main" id="{8AC0BE4A-AF88-2F29-8920-086B38944B0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 3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59301DD-E4D5-B507-C23C-86C356FACDD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22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FDFDCA5-70A2-AE55-FDEB-699ABAEF77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009D8E9-6BED-5700-036B-B3F01678011B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C2B041B-299C-0657-B400-ECD4E5B0E3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2476EAAC-5910-6FE0-868E-41DDFF5086D3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FROSTY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E3F98A7-C80E-028F-A12D-DF0543B3AE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74EE01A-2115-A82C-5022-22C383CC6E3D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FROZEN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5803624-A3F9-3B12-5207-AF8828BA28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38742E9-2FA3-1D50-438E-F5FB505ACF56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GLOVES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CD6A6104-5E54-039F-7AF0-A0DC1FD9AB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46F7801F-0D53-2906-3637-106D6CB8B128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HOCKEY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BC9C99D4-BB37-D605-5053-93521D3FB8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0DC4F646-FDA9-712B-D18A-EE4A16E6AE74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JACKET</a:t>
            </a:r>
          </a:p>
        </p:txBody>
      </p:sp>
      <p:sp>
        <p:nvSpPr>
          <p:cNvPr id="30" name="TextBox 31 M">
            <a:extLst>
              <a:ext uri="{FF2B5EF4-FFF2-40B4-BE49-F238E27FC236}">
                <a16:creationId xmlns:a16="http://schemas.microsoft.com/office/drawing/2014/main" id="{DE79B2E3-9621-8CE3-CA9E-714A697B35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229127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WINTER 6X6 SUDOKU - HARD</a:t>
            </a:r>
          </a:p>
        </p:txBody>
      </p:sp>
      <p:sp>
        <p:nvSpPr>
          <p:cNvPr id="31" name="TextBox 32 M">
            <a:extLst>
              <a:ext uri="{FF2B5EF4-FFF2-40B4-BE49-F238E27FC236}">
                <a16:creationId xmlns:a16="http://schemas.microsoft.com/office/drawing/2014/main" id="{45837E4E-4B84-8AFC-3150-D34C3E77B22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50900" y="701547"/>
            <a:ext cx="607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winter word written above the puzzle. </a:t>
            </a:r>
          </a:p>
        </p:txBody>
      </p:sp>
      <p:sp>
        <p:nvSpPr>
          <p:cNvPr id="32" name="TextBox 29 M">
            <a:extLst>
              <a:ext uri="{FF2B5EF4-FFF2-40B4-BE49-F238E27FC236}">
                <a16:creationId xmlns:a16="http://schemas.microsoft.com/office/drawing/2014/main" id="{72EC5A7E-13B1-6349-FDD9-EF7A96D84D1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3" name="Picture 3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24DB056-3078-325D-0E90-C324FACBA35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935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58-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,7"/>
  <p:tag name="RESULT" val="slide-260-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60-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60-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,7"/>
  <p:tag name="RESULT" val="slide-258-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58-3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58-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59-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,4,5,6,7"/>
  <p:tag name="RESULT" val="slide-259-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,7"/>
  <p:tag name="RESULT" val="slide-259-3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,7"/>
  <p:tag name="RESULT" val="slide-259-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,7"/>
  <p:tag name="RESULT" val="slide-260-3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165</Words>
  <Application>Microsoft Office PowerPoint</Application>
  <PresentationFormat>Custom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2024-12-16T18:19:00Z</dcterms:created>
  <dcterms:modified xsi:type="dcterms:W3CDTF">2024-12-17T04:01:33Z</dcterms:modified>
</cp:coreProperties>
</file>