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D78CE8-C075-4ED8-B334-C3B8339AA19B}" v="21" dt="2025-01-11T00:10:50.5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1284" y="56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EF6434-A73E-B7D6-B17A-100A11562A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-1" y="376599"/>
            <a:ext cx="6098645" cy="553243"/>
          </a:xfrm>
        </p:spPr>
        <p:txBody>
          <a:bodyPr/>
          <a:lstStyle>
            <a:lvl5pPr marL="900860" indent="0">
              <a:buNone/>
              <a:defRPr/>
            </a:lvl5pPr>
          </a:lstStyle>
          <a:p>
            <a:pPr lvl="4"/>
            <a:r>
              <a:rPr lang="en-US" dirty="0"/>
              <a:t>TITLE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E15AF9D-6373-6184-26AD-21740F47E27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10454865"/>
              </p:ext>
            </p:extLst>
          </p:nvPr>
        </p:nvGraphicFramePr>
        <p:xfrm>
          <a:off x="542366" y="1862479"/>
          <a:ext cx="50292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87976653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096671778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3353363712"/>
                    </a:ext>
                  </a:extLst>
                </a:gridCol>
              </a:tblGrid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858522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508580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/>
                    </a:p>
                  </a:txBody>
                  <a:tcPr marL="118334" marR="118334" marT="35329" marB="35329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87516"/>
                  </a:ext>
                </a:extLst>
              </a:tr>
            </a:tbl>
          </a:graphicData>
        </a:graphic>
      </p:graphicFrame>
      <p:sp>
        <p:nvSpPr>
          <p:cNvPr id="10" name="TextBox 21 M">
            <a:extLst>
              <a:ext uri="{FF2B5EF4-FFF2-40B4-BE49-F238E27FC236}">
                <a16:creationId xmlns:a16="http://schemas.microsoft.com/office/drawing/2014/main" id="{A8C00044-5F31-DCE4-0AA9-3FA6ACB2D7C5}"/>
              </a:ext>
            </a:extLst>
          </p:cNvPr>
          <p:cNvSpPr txBox="1"/>
          <p:nvPr userDrawn="1">
            <p:custDataLst>
              <p:tags r:id="rId1"/>
            </p:custDataLst>
          </p:nvPr>
        </p:nvSpPr>
        <p:spPr>
          <a:xfrm>
            <a:off x="383340" y="7178690"/>
            <a:ext cx="7231529" cy="217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11" dirty="0">
                <a:solidFill>
                  <a:srgbClr val="000000"/>
                </a:solidFill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C2F8F58-F478-8032-77E9-31AA0887725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09480579"/>
              </p:ext>
            </p:extLst>
          </p:nvPr>
        </p:nvGraphicFramePr>
        <p:xfrm>
          <a:off x="6712396" y="541816"/>
          <a:ext cx="2743200" cy="6853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418554544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243506742"/>
                    </a:ext>
                  </a:extLst>
                </a:gridCol>
              </a:tblGrid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891301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3738856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020198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606773"/>
                  </a:ext>
                </a:extLst>
              </a:tr>
              <a:tr h="1370797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 marL="107513" marR="107513" marT="32098" marB="32098">
                    <a:lnL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6781997"/>
                  </a:ext>
                </a:extLst>
              </a:tr>
            </a:tbl>
          </a:graphicData>
        </a:graphic>
      </p:graphicFrame>
      <p:pic>
        <p:nvPicPr>
          <p:cNvPr id="14" name="Picture 1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D0F6269-B744-8241-72E3-4227797F0B4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74" y="7178690"/>
            <a:ext cx="1639150" cy="227961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409580-BA42-3407-48C0-6A8558F85843}"/>
              </a:ext>
            </a:extLst>
          </p:cNvPr>
          <p:cNvCxnSpPr>
            <a:cxnSpLocks/>
          </p:cNvCxnSpPr>
          <p:nvPr userDrawn="1"/>
        </p:nvCxnSpPr>
        <p:spPr>
          <a:xfrm flipV="1">
            <a:off x="6098651" y="0"/>
            <a:ext cx="1" cy="7792278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2B993A5-7F5C-4ED0-C623-6DA7332A79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11942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Picture Placeholder 27">
            <a:extLst>
              <a:ext uri="{FF2B5EF4-FFF2-40B4-BE49-F238E27FC236}">
                <a16:creationId xmlns:a16="http://schemas.microsoft.com/office/drawing/2014/main" id="{BF8A1E4A-6580-17AC-E8EB-6175156ED6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38860" y="54133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0" name="Picture Placeholder 27">
            <a:extLst>
              <a:ext uri="{FF2B5EF4-FFF2-40B4-BE49-F238E27FC236}">
                <a16:creationId xmlns:a16="http://schemas.microsoft.com/office/drawing/2014/main" id="{E95D84B9-E669-4E10-A685-6F2F1C1030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11942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Picture Placeholder 27">
            <a:extLst>
              <a:ext uri="{FF2B5EF4-FFF2-40B4-BE49-F238E27FC236}">
                <a16:creationId xmlns:a16="http://schemas.microsoft.com/office/drawing/2014/main" id="{B121E4A5-6324-577A-2A0D-BFB19B4D8C7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8860" y="1929157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2" name="Picture Placeholder 27">
            <a:extLst>
              <a:ext uri="{FF2B5EF4-FFF2-40B4-BE49-F238E27FC236}">
                <a16:creationId xmlns:a16="http://schemas.microsoft.com/office/drawing/2014/main" id="{65D55872-5EEE-8B0E-AF36-2EF3F152049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711942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3" name="Picture Placeholder 27">
            <a:extLst>
              <a:ext uri="{FF2B5EF4-FFF2-40B4-BE49-F238E27FC236}">
                <a16:creationId xmlns:a16="http://schemas.microsoft.com/office/drawing/2014/main" id="{0A7B7075-22EA-0335-D6EC-D62DA812E0D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38860" y="3294491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4" name="Picture Placeholder 27">
            <a:extLst>
              <a:ext uri="{FF2B5EF4-FFF2-40B4-BE49-F238E27FC236}">
                <a16:creationId xmlns:a16="http://schemas.microsoft.com/office/drawing/2014/main" id="{C0173D40-9FAF-7DA7-CE55-0E8FB3B7049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11942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5" name="Picture Placeholder 27">
            <a:extLst>
              <a:ext uri="{FF2B5EF4-FFF2-40B4-BE49-F238E27FC236}">
                <a16:creationId xmlns:a16="http://schemas.microsoft.com/office/drawing/2014/main" id="{B83EA924-6F5E-9E89-C877-603CD9D17AC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38860" y="4684746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6" name="Picture Placeholder 27">
            <a:extLst>
              <a:ext uri="{FF2B5EF4-FFF2-40B4-BE49-F238E27FC236}">
                <a16:creationId xmlns:a16="http://schemas.microsoft.com/office/drawing/2014/main" id="{22B87430-CF15-AD2F-D49F-A2B1BDF2B38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11942" y="6076888"/>
            <a:ext cx="1316736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7" name="Picture Placeholder 27">
            <a:extLst>
              <a:ext uri="{FF2B5EF4-FFF2-40B4-BE49-F238E27FC236}">
                <a16:creationId xmlns:a16="http://schemas.microsoft.com/office/drawing/2014/main" id="{56FDF18B-45AF-BF2B-5C98-3D9D96648FB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38860" y="6076888"/>
            <a:ext cx="1316736" cy="13208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43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48" userDrawn="1">
          <p15:clr>
            <a:srgbClr val="FBAE40"/>
          </p15:clr>
        </p15:guide>
        <p15:guide id="2" pos="31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1AF38C-CCD7-994F-FB9F-23C6458BE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516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C61A23-2959-A8C6-8FE3-6FB85A5E83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DC001-6B25-51DE-1490-33D0CD99A3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9151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8C3B4A-4A2E-4E39-B190-A66A8FF99C55}" type="datetimeFigureOut">
              <a:rPr lang="en-US" smtClean="0"/>
              <a:t>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BA6F57-FE8F-57A2-F988-503CB99661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31846" y="7203865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DBD3D-3AE0-73C6-458D-6BC04613D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03746" y="7203865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91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318D28C-C2BD-4D81-BC47-32315EB5BC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6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450430" rtl="0" eaLnBrk="1" latinLnBrk="0" hangingPunct="1">
        <a:lnSpc>
          <a:spcPct val="90000"/>
        </a:lnSpc>
        <a:spcBef>
          <a:spcPct val="0"/>
        </a:spcBef>
        <a:buNone/>
        <a:defRPr sz="2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8" indent="-112608" algn="l" defTabSz="4504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sz="1379" kern="1200">
          <a:solidFill>
            <a:schemeClr val="tx1"/>
          </a:solidFill>
          <a:latin typeface="+mn-lt"/>
          <a:ea typeface="+mn-ea"/>
          <a:cs typeface="+mn-cs"/>
        </a:defRPr>
      </a:lvl1pPr>
      <a:lvl2pPr marL="33782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56303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985" kern="1200">
          <a:solidFill>
            <a:schemeClr val="tx1"/>
          </a:solidFill>
          <a:latin typeface="+mn-lt"/>
          <a:ea typeface="+mn-ea"/>
          <a:cs typeface="+mn-cs"/>
        </a:defRPr>
      </a:lvl3pPr>
      <a:lvl4pPr marL="78825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101346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23868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46389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689113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914328" indent="-112608" algn="l" defTabSz="450430" rtl="0" eaLnBrk="1" latinLnBrk="0" hangingPunct="1">
        <a:lnSpc>
          <a:spcPct val="90000"/>
        </a:lnSpc>
        <a:spcBef>
          <a:spcPts val="246"/>
        </a:spcBef>
        <a:buFont typeface="Arial" panose="020B0604020202020204" pitchFamily="34" charset="0"/>
        <a:buChar char="•"/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1pPr>
      <a:lvl2pPr marL="22521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2pPr>
      <a:lvl3pPr marL="45043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3pPr>
      <a:lvl4pPr marL="67564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4pPr>
      <a:lvl5pPr marL="90086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5pPr>
      <a:lvl6pPr marL="112607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6pPr>
      <a:lvl7pPr marL="135129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7pPr>
      <a:lvl8pPr marL="1576505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8pPr>
      <a:lvl9pPr marL="1801720" algn="l" defTabSz="450430" rtl="0" eaLnBrk="1" latinLnBrk="0" hangingPunct="1">
        <a:defRPr sz="8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448" userDrawn="1">
          <p15:clr>
            <a:srgbClr val="F26B43"/>
          </p15:clr>
        </p15:guide>
        <p15:guide id="2" pos="31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29881-BC60-9AE0-1092-68AFBFE950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01651"/>
            <a:ext cx="6098645" cy="6755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latin typeface="Century Gothic" panose="020B0502020202020204" pitchFamily="34" charset="0"/>
              </a:rPr>
              <a:t>WINTER TIC-TAC-TOE</a:t>
            </a:r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2D364CF8-A82E-1BAA-DFEC-15F1026A4B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1D2FB1B0-A153-AC67-F73A-23E1D9FE0452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BD8068EC-28AB-03C3-A57B-4DA03E5A0C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3113595C-1248-8F94-241C-A38E9B74F40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CE68BA2F-6783-95D9-D74D-00DF4F4875E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D7421F86-581F-A6D2-8466-0578D9B859F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7223E039-0824-3C4E-0DB8-B450E885C721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7E0A7177-21F4-F315-647D-35BEC714231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93160830-F585-5369-E883-498A79EDA1A6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A5AA7314-56AE-B564-0243-771852B8BB0B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" r="180"/>
          <a:stretch>
            <a:fillRect/>
          </a:stretch>
        </p:blipFill>
        <p:spPr/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A718BB-EE12-B3B6-3A86-3E61B71CFDD3}"/>
              </a:ext>
            </a:extLst>
          </p:cNvPr>
          <p:cNvSpPr txBox="1"/>
          <p:nvPr/>
        </p:nvSpPr>
        <p:spPr>
          <a:xfrm>
            <a:off x="498489" y="965180"/>
            <a:ext cx="5386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Be the first player to get three in a row (horizontally, vertically, or diagonally).  </a:t>
            </a:r>
          </a:p>
        </p:txBody>
      </p:sp>
    </p:spTree>
    <p:extLst>
      <p:ext uri="{BB962C8B-B14F-4D97-AF65-F5344CB8AC3E}">
        <p14:creationId xmlns:p14="http://schemas.microsoft.com/office/powerpoint/2010/main" val="20982297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"/>
  <p:tag name="RESULT" val="slide-259-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20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2025-01-10T23:36:58Z</dcterms:created>
  <dcterms:modified xsi:type="dcterms:W3CDTF">2025-01-11T00:11:32Z</dcterms:modified>
</cp:coreProperties>
</file>