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0058400" cy="7772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8" userDrawn="1">
          <p15:clr>
            <a:srgbClr val="A4A3A4"/>
          </p15:clr>
        </p15:guide>
        <p15:guide id="2" pos="288" userDrawn="1">
          <p15:clr>
            <a:srgbClr val="A4A3A4"/>
          </p15:clr>
        </p15:guide>
        <p15:guide id="3" pos="60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 showGuides="1">
      <p:cViewPr>
        <p:scale>
          <a:sx n="53" d="100"/>
          <a:sy n="53" d="100"/>
        </p:scale>
        <p:origin x="1460" y="192"/>
      </p:cViewPr>
      <p:guideLst>
        <p:guide orient="horz" pos="2448"/>
        <p:guide pos="288"/>
        <p:guide pos="60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7200" cy="457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0BBDABE-6D4F-4709-8755-E58B9941B4BA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431925" y="1143000"/>
            <a:ext cx="39941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67A9AA7-D6DD-4452-9D8B-6DC0912060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73847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67A9AA7-D6DD-4452-9D8B-6DC09120601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45610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5B0206-F1E3-61A6-4E91-5B57489516A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57300" y="1272011"/>
            <a:ext cx="7543800" cy="2705947"/>
          </a:xfrm>
        </p:spPr>
        <p:txBody>
          <a:bodyPr anchor="b"/>
          <a:lstStyle>
            <a:lvl1pPr algn="ctr">
              <a:defRPr sz="495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6051FD9-A725-1975-5408-9D0B17D8A43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1980"/>
            </a:lvl1pPr>
            <a:lvl2pPr marL="377190" indent="0" algn="ctr">
              <a:buNone/>
              <a:defRPr sz="1650"/>
            </a:lvl2pPr>
            <a:lvl3pPr marL="754380" indent="0" algn="ctr">
              <a:buNone/>
              <a:defRPr sz="1485"/>
            </a:lvl3pPr>
            <a:lvl4pPr marL="1131570" indent="0" algn="ctr">
              <a:buNone/>
              <a:defRPr sz="1320"/>
            </a:lvl4pPr>
            <a:lvl5pPr marL="1508760" indent="0" algn="ctr">
              <a:buNone/>
              <a:defRPr sz="1320"/>
            </a:lvl5pPr>
            <a:lvl6pPr marL="1885950" indent="0" algn="ctr">
              <a:buNone/>
              <a:defRPr sz="1320"/>
            </a:lvl6pPr>
            <a:lvl7pPr marL="2263140" indent="0" algn="ctr">
              <a:buNone/>
              <a:defRPr sz="1320"/>
            </a:lvl7pPr>
            <a:lvl8pPr marL="2640330" indent="0" algn="ctr">
              <a:buNone/>
              <a:defRPr sz="1320"/>
            </a:lvl8pPr>
            <a:lvl9pPr marL="3017520" indent="0" algn="ctr">
              <a:buNone/>
              <a:defRPr sz="13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A8725AE-8A2B-72C3-61D1-A80A7BBB07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19F8C6-234A-5575-DA6A-E13B6F82E0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DB4EA2-BFF8-5A4A-3229-0EE4510BC1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92462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6E8CDA-3BCC-27AD-F5D4-EAC05F38C6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68AA47-D9F5-F38E-E57D-461D2116836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95313A-7470-6BA7-5595-EB54A6239F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07167B-64C0-E16C-E4CE-CED5EF7961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77213B-B348-9A33-0873-974495594B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4360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D5251CB-1DDC-FCFD-34BF-399BB48FAA9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2711333-709B-E0AC-B7B0-831325614ED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035C48-8C12-DA00-76B5-92774C7409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B748C4-A94D-18CB-F8C2-BBD01B92FA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F9BBD60-1099-2285-F504-8D0A5F9227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01351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56511D-B5C5-4698-5772-173C9CB9EE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4BF8C53-567D-154F-831B-A35F0DB144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7994F2-E475-4AE0-1B0C-0523756AEB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B6ECD9-E1EB-2284-3AF4-D08EDEF801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59F0DCF-FADB-B95E-2257-94C567C145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31465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2F1B4A-0572-0D3F-6663-5A7C096B06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6276" y="1937705"/>
            <a:ext cx="8675370" cy="3233102"/>
          </a:xfrm>
        </p:spPr>
        <p:txBody>
          <a:bodyPr anchor="b"/>
          <a:lstStyle>
            <a:lvl1pPr>
              <a:defRPr sz="495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F0C1735-166B-EB80-CC0B-2ADD71FB4A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6276" y="5201393"/>
            <a:ext cx="8675370" cy="1700212"/>
          </a:xfrm>
        </p:spPr>
        <p:txBody>
          <a:bodyPr/>
          <a:lstStyle>
            <a:lvl1pPr marL="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1pPr>
            <a:lvl2pPr marL="377190" indent="0">
              <a:buNone/>
              <a:defRPr sz="1650">
                <a:solidFill>
                  <a:schemeClr val="tx1">
                    <a:tint val="82000"/>
                  </a:schemeClr>
                </a:solidFill>
              </a:defRPr>
            </a:lvl2pPr>
            <a:lvl3pPr marL="754380" indent="0">
              <a:buNone/>
              <a:defRPr sz="1485">
                <a:solidFill>
                  <a:schemeClr val="tx1">
                    <a:tint val="82000"/>
                  </a:schemeClr>
                </a:solidFill>
              </a:defRPr>
            </a:lvl3pPr>
            <a:lvl4pPr marL="1131570" indent="0">
              <a:buNone/>
              <a:defRPr sz="1320">
                <a:solidFill>
                  <a:schemeClr val="tx1">
                    <a:tint val="82000"/>
                  </a:schemeClr>
                </a:solidFill>
              </a:defRPr>
            </a:lvl4pPr>
            <a:lvl5pPr marL="1508760" indent="0">
              <a:buNone/>
              <a:defRPr sz="1320">
                <a:solidFill>
                  <a:schemeClr val="tx1">
                    <a:tint val="82000"/>
                  </a:schemeClr>
                </a:solidFill>
              </a:defRPr>
            </a:lvl5pPr>
            <a:lvl6pPr marL="1885950" indent="0">
              <a:buNone/>
              <a:defRPr sz="1320">
                <a:solidFill>
                  <a:schemeClr val="tx1">
                    <a:tint val="82000"/>
                  </a:schemeClr>
                </a:solidFill>
              </a:defRPr>
            </a:lvl6pPr>
            <a:lvl7pPr marL="2263140" indent="0">
              <a:buNone/>
              <a:defRPr sz="1320">
                <a:solidFill>
                  <a:schemeClr val="tx1">
                    <a:tint val="82000"/>
                  </a:schemeClr>
                </a:solidFill>
              </a:defRPr>
            </a:lvl7pPr>
            <a:lvl8pPr marL="2640330" indent="0">
              <a:buNone/>
              <a:defRPr sz="1320">
                <a:solidFill>
                  <a:schemeClr val="tx1">
                    <a:tint val="82000"/>
                  </a:schemeClr>
                </a:solidFill>
              </a:defRPr>
            </a:lvl8pPr>
            <a:lvl9pPr marL="3017520" indent="0">
              <a:buNone/>
              <a:defRPr sz="13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8DB494-2DF2-DA4A-599F-DA69AA2319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857A0A-1A55-7BA6-9B5D-746BF1BDBE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C577923-644B-722B-5E18-564E3541B4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12907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A8A804-4BE3-3E9F-088A-771D9BC79C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1D58B2-BCB9-5EF5-6F5C-1A9997715E5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F543BD-62D6-B29A-BC90-9791389937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125B306-078B-993D-A3ED-EB148073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A68C1F-D82C-B33B-1955-F90FA442FF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7A70749-EDCA-38AB-26AA-3BF79CDC55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42605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14BCC6-FD7A-657C-BEFE-D3531A96AD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798AA92-05C9-158A-47DA-34692A6D7C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1980" b="1"/>
            </a:lvl1pPr>
            <a:lvl2pPr marL="377190" indent="0">
              <a:buNone/>
              <a:defRPr sz="1650" b="1"/>
            </a:lvl2pPr>
            <a:lvl3pPr marL="754380" indent="0">
              <a:buNone/>
              <a:defRPr sz="1485" b="1"/>
            </a:lvl3pPr>
            <a:lvl4pPr marL="1131570" indent="0">
              <a:buNone/>
              <a:defRPr sz="1320" b="1"/>
            </a:lvl4pPr>
            <a:lvl5pPr marL="1508760" indent="0">
              <a:buNone/>
              <a:defRPr sz="1320" b="1"/>
            </a:lvl5pPr>
            <a:lvl6pPr marL="1885950" indent="0">
              <a:buNone/>
              <a:defRPr sz="1320" b="1"/>
            </a:lvl6pPr>
            <a:lvl7pPr marL="2263140" indent="0">
              <a:buNone/>
              <a:defRPr sz="1320" b="1"/>
            </a:lvl7pPr>
            <a:lvl8pPr marL="2640330" indent="0">
              <a:buNone/>
              <a:defRPr sz="1320" b="1"/>
            </a:lvl8pPr>
            <a:lvl9pPr marL="3017520" indent="0">
              <a:buNone/>
              <a:defRPr sz="13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3A7D4AF-630A-F5DB-51D0-48234B49F52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04F5118-7835-299C-2E9E-65A1E74C19E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92065" y="1905318"/>
            <a:ext cx="4276130" cy="933767"/>
          </a:xfrm>
        </p:spPr>
        <p:txBody>
          <a:bodyPr anchor="b"/>
          <a:lstStyle>
            <a:lvl1pPr marL="0" indent="0">
              <a:buNone/>
              <a:defRPr sz="1980" b="1"/>
            </a:lvl1pPr>
            <a:lvl2pPr marL="377190" indent="0">
              <a:buNone/>
              <a:defRPr sz="1650" b="1"/>
            </a:lvl2pPr>
            <a:lvl3pPr marL="754380" indent="0">
              <a:buNone/>
              <a:defRPr sz="1485" b="1"/>
            </a:lvl3pPr>
            <a:lvl4pPr marL="1131570" indent="0">
              <a:buNone/>
              <a:defRPr sz="1320" b="1"/>
            </a:lvl4pPr>
            <a:lvl5pPr marL="1508760" indent="0">
              <a:buNone/>
              <a:defRPr sz="1320" b="1"/>
            </a:lvl5pPr>
            <a:lvl6pPr marL="1885950" indent="0">
              <a:buNone/>
              <a:defRPr sz="1320" b="1"/>
            </a:lvl6pPr>
            <a:lvl7pPr marL="2263140" indent="0">
              <a:buNone/>
              <a:defRPr sz="1320" b="1"/>
            </a:lvl7pPr>
            <a:lvl8pPr marL="2640330" indent="0">
              <a:buNone/>
              <a:defRPr sz="1320" b="1"/>
            </a:lvl8pPr>
            <a:lvl9pPr marL="3017520" indent="0">
              <a:buNone/>
              <a:defRPr sz="13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DAD9B2E-0A8C-56ED-CE42-09F798BE1D8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92065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165BE0F-59F7-5C43-357F-E0327F0B54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6FFEE93-9900-A001-311E-E6EA2C3849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2ABFBDD-2017-E7A1-551E-A5FAA50B10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305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D5D1C-40E9-63DD-BC95-4805C324D5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176B2AF-72F4-1EA1-CAEE-126599348B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30C2FE1-384D-E2B5-E7BD-8D4D012806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1F0BE0-5701-F0DB-E3B5-EB9CA52462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45347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D1927EF-324F-86B0-06F6-E5C61C5304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E6A5899-15C5-B6D9-43EA-8B3EF419E3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5E2DF5D-5868-26A1-75D4-59B9977746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84478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274CA3-CD8E-C8A6-EA40-72214F5AC4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26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D986670-D961-F77C-DBDC-C8972498AE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2640"/>
            </a:lvl1pPr>
            <a:lvl2pPr>
              <a:defRPr sz="2310"/>
            </a:lvl2pPr>
            <a:lvl3pPr>
              <a:defRPr sz="1980"/>
            </a:lvl3pPr>
            <a:lvl4pPr>
              <a:defRPr sz="1650"/>
            </a:lvl4pPr>
            <a:lvl5pPr>
              <a:defRPr sz="1650"/>
            </a:lvl5pPr>
            <a:lvl6pPr>
              <a:defRPr sz="1650"/>
            </a:lvl6pPr>
            <a:lvl7pPr>
              <a:defRPr sz="1650"/>
            </a:lvl7pPr>
            <a:lvl8pPr>
              <a:defRPr sz="1650"/>
            </a:lvl8pPr>
            <a:lvl9pPr>
              <a:defRPr sz="16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43EB04E-6C47-F6F1-DF81-1BBB85D5B40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320"/>
            </a:lvl1pPr>
            <a:lvl2pPr marL="377190" indent="0">
              <a:buNone/>
              <a:defRPr sz="1155"/>
            </a:lvl2pPr>
            <a:lvl3pPr marL="754380" indent="0">
              <a:buNone/>
              <a:defRPr sz="990"/>
            </a:lvl3pPr>
            <a:lvl4pPr marL="1131570" indent="0">
              <a:buNone/>
              <a:defRPr sz="825"/>
            </a:lvl4pPr>
            <a:lvl5pPr marL="1508760" indent="0">
              <a:buNone/>
              <a:defRPr sz="825"/>
            </a:lvl5pPr>
            <a:lvl6pPr marL="1885950" indent="0">
              <a:buNone/>
              <a:defRPr sz="825"/>
            </a:lvl6pPr>
            <a:lvl7pPr marL="2263140" indent="0">
              <a:buNone/>
              <a:defRPr sz="825"/>
            </a:lvl7pPr>
            <a:lvl8pPr marL="2640330" indent="0">
              <a:buNone/>
              <a:defRPr sz="825"/>
            </a:lvl8pPr>
            <a:lvl9pPr marL="3017520" indent="0">
              <a:buNone/>
              <a:defRPr sz="82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7E75112-FF17-58B8-89B4-443A9131A1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56F3BCD-30D6-B978-AAF4-515BE34D9B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E0A12B-8BE3-F70A-C48E-EED39AF897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466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447269-8654-7235-7DAA-003820349B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26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41D6703-B2A8-2119-C459-3BDD3B6FF01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 marL="0" indent="0">
              <a:buNone/>
              <a:defRPr sz="2640"/>
            </a:lvl1pPr>
            <a:lvl2pPr marL="377190" indent="0">
              <a:buNone/>
              <a:defRPr sz="2310"/>
            </a:lvl2pPr>
            <a:lvl3pPr marL="754380" indent="0">
              <a:buNone/>
              <a:defRPr sz="1980"/>
            </a:lvl3pPr>
            <a:lvl4pPr marL="1131570" indent="0">
              <a:buNone/>
              <a:defRPr sz="1650"/>
            </a:lvl4pPr>
            <a:lvl5pPr marL="1508760" indent="0">
              <a:buNone/>
              <a:defRPr sz="1650"/>
            </a:lvl5pPr>
            <a:lvl6pPr marL="1885950" indent="0">
              <a:buNone/>
              <a:defRPr sz="1650"/>
            </a:lvl6pPr>
            <a:lvl7pPr marL="2263140" indent="0">
              <a:buNone/>
              <a:defRPr sz="1650"/>
            </a:lvl7pPr>
            <a:lvl8pPr marL="2640330" indent="0">
              <a:buNone/>
              <a:defRPr sz="1650"/>
            </a:lvl8pPr>
            <a:lvl9pPr marL="3017520" indent="0">
              <a:buNone/>
              <a:defRPr sz="165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2C7AF4F-F8A6-D798-A809-33FE0A0193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320"/>
            </a:lvl1pPr>
            <a:lvl2pPr marL="377190" indent="0">
              <a:buNone/>
              <a:defRPr sz="1155"/>
            </a:lvl2pPr>
            <a:lvl3pPr marL="754380" indent="0">
              <a:buNone/>
              <a:defRPr sz="990"/>
            </a:lvl3pPr>
            <a:lvl4pPr marL="1131570" indent="0">
              <a:buNone/>
              <a:defRPr sz="825"/>
            </a:lvl4pPr>
            <a:lvl5pPr marL="1508760" indent="0">
              <a:buNone/>
              <a:defRPr sz="825"/>
            </a:lvl5pPr>
            <a:lvl6pPr marL="1885950" indent="0">
              <a:buNone/>
              <a:defRPr sz="825"/>
            </a:lvl6pPr>
            <a:lvl7pPr marL="2263140" indent="0">
              <a:buNone/>
              <a:defRPr sz="825"/>
            </a:lvl7pPr>
            <a:lvl8pPr marL="2640330" indent="0">
              <a:buNone/>
              <a:defRPr sz="825"/>
            </a:lvl8pPr>
            <a:lvl9pPr marL="3017520" indent="0">
              <a:buNone/>
              <a:defRPr sz="82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AA60A17-2164-821E-1001-72CFE28CDB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9FDD14-7009-F70A-DE26-F7E297A287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CA47D63-CBB0-6D43-3BA1-B8DB0CDC61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363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06D86E1-3A78-EB9C-C77F-9F2C730857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1EE7902-BF74-CA57-5FD6-CBA627D924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FB1DFF-B259-06AC-B4D1-D4F8B2217F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CB283AD-D04B-447D-AA58-4185B942F756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CD80389-D9DB-846C-CB2B-07139D4FD54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2DC3A6-8862-B531-87C2-A11BC334EC2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4D1D890-FF12-4BC0-9FDF-223D691BA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3613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754380" rtl="0" eaLnBrk="1" latinLnBrk="0" hangingPunct="1">
        <a:lnSpc>
          <a:spcPct val="90000"/>
        </a:lnSpc>
        <a:spcBef>
          <a:spcPct val="0"/>
        </a:spcBef>
        <a:buNone/>
        <a:defRPr sz="363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595" indent="-188595" algn="l" defTabSz="754380" rtl="0" eaLnBrk="1" latinLnBrk="0" hangingPunct="1">
        <a:lnSpc>
          <a:spcPct val="90000"/>
        </a:lnSpc>
        <a:spcBef>
          <a:spcPts val="825"/>
        </a:spcBef>
        <a:buFont typeface="Arial" panose="020B0604020202020204" pitchFamily="34" charset="0"/>
        <a:buChar char="•"/>
        <a:defRPr sz="2310" kern="1200">
          <a:solidFill>
            <a:schemeClr val="tx1"/>
          </a:solidFill>
          <a:latin typeface="+mn-lt"/>
          <a:ea typeface="+mn-ea"/>
          <a:cs typeface="+mn-cs"/>
        </a:defRPr>
      </a:lvl1pPr>
      <a:lvl2pPr marL="565785" indent="-188595" algn="l" defTabSz="754380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942975" indent="-188595" algn="l" defTabSz="754380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0" kern="1200">
          <a:solidFill>
            <a:schemeClr val="tx1"/>
          </a:solidFill>
          <a:latin typeface="+mn-lt"/>
          <a:ea typeface="+mn-ea"/>
          <a:cs typeface="+mn-cs"/>
        </a:defRPr>
      </a:lvl3pPr>
      <a:lvl4pPr marL="1320165" indent="-188595" algn="l" defTabSz="754380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5" kern="1200">
          <a:solidFill>
            <a:schemeClr val="tx1"/>
          </a:solidFill>
          <a:latin typeface="+mn-lt"/>
          <a:ea typeface="+mn-ea"/>
          <a:cs typeface="+mn-cs"/>
        </a:defRPr>
      </a:lvl4pPr>
      <a:lvl5pPr marL="1697355" indent="-188595" algn="l" defTabSz="754380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5" kern="1200">
          <a:solidFill>
            <a:schemeClr val="tx1"/>
          </a:solidFill>
          <a:latin typeface="+mn-lt"/>
          <a:ea typeface="+mn-ea"/>
          <a:cs typeface="+mn-cs"/>
        </a:defRPr>
      </a:lvl5pPr>
      <a:lvl6pPr marL="2074545" indent="-188595" algn="l" defTabSz="754380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5" kern="1200">
          <a:solidFill>
            <a:schemeClr val="tx1"/>
          </a:solidFill>
          <a:latin typeface="+mn-lt"/>
          <a:ea typeface="+mn-ea"/>
          <a:cs typeface="+mn-cs"/>
        </a:defRPr>
      </a:lvl6pPr>
      <a:lvl7pPr marL="2451735" indent="-188595" algn="l" defTabSz="754380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5" kern="1200">
          <a:solidFill>
            <a:schemeClr val="tx1"/>
          </a:solidFill>
          <a:latin typeface="+mn-lt"/>
          <a:ea typeface="+mn-ea"/>
          <a:cs typeface="+mn-cs"/>
        </a:defRPr>
      </a:lvl7pPr>
      <a:lvl8pPr marL="2828925" indent="-188595" algn="l" defTabSz="754380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5" kern="1200">
          <a:solidFill>
            <a:schemeClr val="tx1"/>
          </a:solidFill>
          <a:latin typeface="+mn-lt"/>
          <a:ea typeface="+mn-ea"/>
          <a:cs typeface="+mn-cs"/>
        </a:defRPr>
      </a:lvl8pPr>
      <a:lvl9pPr marL="3206115" indent="-188595" algn="l" defTabSz="754380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4380" rtl="0" eaLnBrk="1" latinLnBrk="0" hangingPunct="1">
        <a:defRPr sz="1485" kern="1200">
          <a:solidFill>
            <a:schemeClr val="tx1"/>
          </a:solidFill>
          <a:latin typeface="+mn-lt"/>
          <a:ea typeface="+mn-ea"/>
          <a:cs typeface="+mn-cs"/>
        </a:defRPr>
      </a:lvl1pPr>
      <a:lvl2pPr marL="377190" algn="l" defTabSz="754380" rtl="0" eaLnBrk="1" latinLnBrk="0" hangingPunct="1">
        <a:defRPr sz="1485" kern="1200">
          <a:solidFill>
            <a:schemeClr val="tx1"/>
          </a:solidFill>
          <a:latin typeface="+mn-lt"/>
          <a:ea typeface="+mn-ea"/>
          <a:cs typeface="+mn-cs"/>
        </a:defRPr>
      </a:lvl2pPr>
      <a:lvl3pPr marL="754380" algn="l" defTabSz="754380" rtl="0" eaLnBrk="1" latinLnBrk="0" hangingPunct="1">
        <a:defRPr sz="1485" kern="1200">
          <a:solidFill>
            <a:schemeClr val="tx1"/>
          </a:solidFill>
          <a:latin typeface="+mn-lt"/>
          <a:ea typeface="+mn-ea"/>
          <a:cs typeface="+mn-cs"/>
        </a:defRPr>
      </a:lvl3pPr>
      <a:lvl4pPr marL="1131570" algn="l" defTabSz="754380" rtl="0" eaLnBrk="1" latinLnBrk="0" hangingPunct="1">
        <a:defRPr sz="1485" kern="1200">
          <a:solidFill>
            <a:schemeClr val="tx1"/>
          </a:solidFill>
          <a:latin typeface="+mn-lt"/>
          <a:ea typeface="+mn-ea"/>
          <a:cs typeface="+mn-cs"/>
        </a:defRPr>
      </a:lvl4pPr>
      <a:lvl5pPr marL="1508760" algn="l" defTabSz="754380" rtl="0" eaLnBrk="1" latinLnBrk="0" hangingPunct="1">
        <a:defRPr sz="1485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algn="l" defTabSz="754380" rtl="0" eaLnBrk="1" latinLnBrk="0" hangingPunct="1">
        <a:defRPr sz="1485" kern="1200">
          <a:solidFill>
            <a:schemeClr val="tx1"/>
          </a:solidFill>
          <a:latin typeface="+mn-lt"/>
          <a:ea typeface="+mn-ea"/>
          <a:cs typeface="+mn-cs"/>
        </a:defRPr>
      </a:lvl6pPr>
      <a:lvl7pPr marL="2263140" algn="l" defTabSz="754380" rtl="0" eaLnBrk="1" latinLnBrk="0" hangingPunct="1">
        <a:defRPr sz="1485" kern="1200">
          <a:solidFill>
            <a:schemeClr val="tx1"/>
          </a:solidFill>
          <a:latin typeface="+mn-lt"/>
          <a:ea typeface="+mn-ea"/>
          <a:cs typeface="+mn-cs"/>
        </a:defRPr>
      </a:lvl7pPr>
      <a:lvl8pPr marL="2640330" algn="l" defTabSz="754380" rtl="0" eaLnBrk="1" latinLnBrk="0" hangingPunct="1">
        <a:defRPr sz="1485" kern="1200">
          <a:solidFill>
            <a:schemeClr val="tx1"/>
          </a:solidFill>
          <a:latin typeface="+mn-lt"/>
          <a:ea typeface="+mn-ea"/>
          <a:cs typeface="+mn-cs"/>
        </a:defRPr>
      </a:lvl8pPr>
      <a:lvl9pPr marL="3017520" algn="l" defTabSz="754380" rtl="0" eaLnBrk="1" latinLnBrk="0" hangingPunct="1">
        <a:defRPr sz="14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>
            <a:extLst>
              <a:ext uri="{FF2B5EF4-FFF2-40B4-BE49-F238E27FC236}">
                <a16:creationId xmlns:a16="http://schemas.microsoft.com/office/drawing/2014/main" id="{9E765182-80DD-E906-FEFE-28A3CD8F1985}"/>
              </a:ext>
            </a:extLst>
          </p:cNvPr>
          <p:cNvSpPr txBox="1"/>
          <p:nvPr/>
        </p:nvSpPr>
        <p:spPr>
          <a:xfrm>
            <a:off x="472610" y="410966"/>
            <a:ext cx="9205645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0" b="1" dirty="0">
                <a:latin typeface="Century Gothic" panose="020B0502020202020204" pitchFamily="34" charset="0"/>
              </a:rPr>
              <a:t>WINTER TRIPLES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00389F0-D9CC-22E0-1431-EEC0AA64CE84}"/>
              </a:ext>
            </a:extLst>
          </p:cNvPr>
          <p:cNvSpPr txBox="1"/>
          <p:nvPr/>
        </p:nvSpPr>
        <p:spPr>
          <a:xfrm>
            <a:off x="688368" y="2239766"/>
            <a:ext cx="8774130" cy="3939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6000"/>
              </a:lnSpc>
            </a:pPr>
            <a:r>
              <a:rPr lang="en-US" sz="5400" dirty="0">
                <a:latin typeface="Century Gothic" panose="020B0502020202020204" pitchFamily="34" charset="0"/>
              </a:rPr>
              <a:t>Combine the letter trios to spell out some words associated with winter. Each trio of letters will be used exactly once. 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E60F4AC9-7A09-F6AE-CD42-27A1BDB26078}"/>
              </a:ext>
            </a:extLst>
          </p:cNvPr>
          <p:cNvSpPr txBox="1"/>
          <p:nvPr/>
        </p:nvSpPr>
        <p:spPr>
          <a:xfrm>
            <a:off x="688368" y="6647380"/>
            <a:ext cx="8774130" cy="15495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indent="0" algn="ctr">
              <a:lnSpc>
                <a:spcPct val="84000"/>
              </a:lnSpc>
              <a:spcAft>
                <a:spcPts val="600"/>
              </a:spcAft>
            </a:pPr>
            <a:r>
              <a:rPr lang="en-US" sz="14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Inspired by Erich Friedman’s Holiday Puzzles 2013 https://erich-friedman.github.io/ </a:t>
            </a:r>
          </a:p>
          <a:p>
            <a:pPr marL="0" marR="0" indent="0" algn="ctr">
              <a:lnSpc>
                <a:spcPct val="84000"/>
              </a:lnSpc>
              <a:spcAft>
                <a:spcPts val="600"/>
              </a:spcAft>
            </a:pPr>
            <a:r>
              <a:rPr lang="en-US" sz="14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Winter Words Graciously Provided by Hillary Yanai</a:t>
            </a:r>
          </a:p>
          <a:p>
            <a:pPr marL="0" marR="0" indent="0" algn="ctr">
              <a:lnSpc>
                <a:spcPct val="84000"/>
              </a:lnSpc>
              <a:spcAft>
                <a:spcPts val="600"/>
              </a:spcAft>
            </a:pPr>
            <a:r>
              <a:rPr lang="en-US" sz="1400" kern="1400" dirty="0">
                <a:solidFill>
                  <a:srgbClr val="000000"/>
                </a:solidFill>
                <a:latin typeface="Century Gothic" panose="020B0502020202020204" pitchFamily="34" charset="0"/>
              </a:rPr>
              <a:t>Sarah Carter | @mathequalslove | mathequalslove.net |                                          </a:t>
            </a:r>
            <a:r>
              <a:rPr lang="en-US" sz="1400" kern="1400" dirty="0">
                <a:solidFill>
                  <a:schemeClr val="bg1"/>
                </a:solidFill>
                <a:latin typeface="Century Gothic" panose="020B0502020202020204" pitchFamily="34" charset="0"/>
              </a:rPr>
              <a:t>_</a:t>
            </a:r>
            <a:endParaRPr lang="en-US" sz="1400" kern="1400" dirty="0">
              <a:ln>
                <a:noFill/>
              </a:ln>
              <a:solidFill>
                <a:schemeClr val="bg1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Aft>
                <a:spcPts val="600"/>
              </a:spcAft>
            </a:pPr>
            <a:r>
              <a:rPr lang="en-US" sz="180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  <a:p>
            <a:endParaRPr lang="en-US" dirty="0"/>
          </a:p>
        </p:txBody>
      </p:sp>
      <p:pic>
        <p:nvPicPr>
          <p:cNvPr id="14" name="Picture 1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C68CE753-A479-5E42-4C01-889CD8C691B3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547084" y="7136285"/>
            <a:ext cx="2055686" cy="28589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125876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7644D101-B3CB-100D-D6FB-397D5B7DF4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5995955"/>
              </p:ext>
            </p:extLst>
          </p:nvPr>
        </p:nvGraphicFramePr>
        <p:xfrm>
          <a:off x="457200" y="433755"/>
          <a:ext cx="9144000" cy="68487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>
                  <a:extLst>
                    <a:ext uri="{9D8B030D-6E8A-4147-A177-3AD203B41FA5}">
                      <a16:colId xmlns:a16="http://schemas.microsoft.com/office/drawing/2014/main" val="2291037349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805608477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680936787"/>
                    </a:ext>
                  </a:extLst>
                </a:gridCol>
              </a:tblGrid>
              <a:tr h="1712197"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WIN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TER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SNO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804883"/>
                  </a:ext>
                </a:extLst>
              </a:tr>
              <a:tr h="1712197"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WFL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AKE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HOT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42581527"/>
                  </a:ext>
                </a:extLst>
              </a:tr>
              <a:tr h="1712197"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CHO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COL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ATE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59468888"/>
                  </a:ext>
                </a:extLst>
              </a:tr>
              <a:tr h="1712197"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MIT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TEN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GLO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522885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774571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D251A9F-29BD-2FC4-0C1F-C9C2ECF2B0A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88863819-FDF7-7B72-917A-D7525E0FF7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191605"/>
              </p:ext>
            </p:extLst>
          </p:nvPr>
        </p:nvGraphicFramePr>
        <p:xfrm>
          <a:off x="457200" y="433755"/>
          <a:ext cx="9144000" cy="68487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>
                  <a:extLst>
                    <a:ext uri="{9D8B030D-6E8A-4147-A177-3AD203B41FA5}">
                      <a16:colId xmlns:a16="http://schemas.microsoft.com/office/drawing/2014/main" val="2291037349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805608477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680936787"/>
                    </a:ext>
                  </a:extLst>
                </a:gridCol>
              </a:tblGrid>
              <a:tr h="1712197"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VES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FRO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ZEN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804883"/>
                  </a:ext>
                </a:extLst>
              </a:tr>
              <a:tr h="1712197"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FAM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ILY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FIR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42581527"/>
                  </a:ext>
                </a:extLst>
              </a:tr>
              <a:tr h="1712197"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EPL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ACE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FRO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59468888"/>
                  </a:ext>
                </a:extLst>
              </a:tr>
              <a:tr h="1712197"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STB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800" b="1" dirty="0">
                          <a:solidFill>
                            <a:schemeClr val="tx1"/>
                          </a:solidFill>
                          <a:latin typeface="+mj-lt"/>
                        </a:rPr>
                        <a:t>ITE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800" b="1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522885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624920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</TotalTime>
  <Words>83</Words>
  <Application>Microsoft Office PowerPoint</Application>
  <PresentationFormat>Custom</PresentationFormat>
  <Paragraphs>30</Paragraphs>
  <Slides>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Aptos</vt:lpstr>
      <vt:lpstr>Aptos Display</vt:lpstr>
      <vt:lpstr>Arial</vt:lpstr>
      <vt:lpstr>Calibri</vt:lpstr>
      <vt:lpstr>Century Gothic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2025-01-10T19:01:15Z</dcterms:created>
  <dcterms:modified xsi:type="dcterms:W3CDTF">2025-01-10T19:55:02Z</dcterms:modified>
</cp:coreProperties>
</file>

<file path=docProps/thumbnail.jpeg>
</file>