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288" userDrawn="1">
          <p15:clr>
            <a:srgbClr val="A4A3A4"/>
          </p15:clr>
        </p15:guide>
        <p15:guide id="3" pos="60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53" d="100"/>
          <a:sy n="53" d="100"/>
        </p:scale>
        <p:origin x="1460" y="192"/>
      </p:cViewPr>
      <p:guideLst>
        <p:guide orient="horz" pos="2448"/>
        <p:guide pos="288"/>
        <p:guide pos="60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7200" cy="457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DABE-6D4F-4709-8755-E58B9941B4BA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A9AA7-D6DD-4452-9D8B-6DC091206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384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A9AA7-D6DD-4452-9D8B-6DC09120601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561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B0206-F1E3-61A6-4E91-5B57489516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1"/>
            <a:ext cx="7543800" cy="27059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051FD9-A725-1975-5408-9D0B17D8A4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725AE-8A2B-72C3-61D1-A80A7BBB0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19F8C6-234A-5575-DA6A-E13B6F82E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B4EA2-BFF8-5A4A-3229-0EE4510BC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246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E8CDA-3BCC-27AD-F5D4-EAC05F38C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68AA47-D9F5-F38E-E57D-461D211683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5313A-7470-6BA7-5595-EB54A6239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07167B-64C0-E16C-E4CE-CED5EF796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77213B-B348-9A33-0873-974495594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436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5251CB-1DDC-FCFD-34BF-399BB48FAA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711333-709B-E0AC-B7B0-831325614E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35C48-8C12-DA00-76B5-92774C740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748C4-A94D-18CB-F8C2-BBD01B92F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BBD60-1099-2285-F504-8D0A5F922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135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6511D-B5C5-4698-5772-173C9CB9E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F8C53-567D-154F-831B-A35F0DB14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994F2-E475-4AE0-1B0C-0523756AE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6ECD9-E1EB-2284-3AF4-D08EDEF80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F0DCF-FADB-B95E-2257-94C567C14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46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F1B4A-0572-0D3F-6663-5A7C096B0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6" y="1937705"/>
            <a:ext cx="8675370" cy="3233102"/>
          </a:xfrm>
        </p:spPr>
        <p:txBody>
          <a:bodyPr anchor="b"/>
          <a:lstStyle>
            <a:lvl1pPr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0C1735-166B-EB80-CC0B-2ADD71FB4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6" y="5201393"/>
            <a:ext cx="8675370" cy="1700212"/>
          </a:xfrm>
        </p:spPr>
        <p:txBody>
          <a:bodyPr/>
          <a:lstStyle>
            <a:lvl1pPr marL="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1pPr>
            <a:lvl2pPr marL="377190" indent="0">
              <a:buNone/>
              <a:defRPr sz="1650">
                <a:solidFill>
                  <a:schemeClr val="tx1">
                    <a:tint val="82000"/>
                  </a:schemeClr>
                </a:solidFill>
              </a:defRPr>
            </a:lvl2pPr>
            <a:lvl3pPr marL="754380" indent="0">
              <a:buNone/>
              <a:defRPr sz="1485">
                <a:solidFill>
                  <a:schemeClr val="tx1">
                    <a:tint val="82000"/>
                  </a:schemeClr>
                </a:solidFill>
              </a:defRPr>
            </a:lvl3pPr>
            <a:lvl4pPr marL="113157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4pPr>
            <a:lvl5pPr marL="150876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5pPr>
            <a:lvl6pPr marL="188595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6pPr>
            <a:lvl7pPr marL="226314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7pPr>
            <a:lvl8pPr marL="264033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8pPr>
            <a:lvl9pPr marL="301752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DB494-2DF2-DA4A-599F-DA69AA231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57A0A-1A55-7BA6-9B5D-746BF1BDB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77923-644B-722B-5E18-564E3541B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90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8A804-4BE3-3E9F-088A-771D9BC79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1D58B2-BCB9-5EF5-6F5C-1A9997715E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F543BD-62D6-B29A-BC90-9791389937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25B306-078B-993D-A3ED-EB148073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68C1F-D82C-B33B-1955-F90FA442F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A70749-EDCA-38AB-26AA-3BF79CDC5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260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4BCC6-FD7A-657C-BEFE-D3531A96A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98AA92-05C9-158A-47DA-34692A6D7C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A7D4AF-630A-F5DB-51D0-48234B49F5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4F5118-7835-299C-2E9E-65A1E74C19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AD9B2E-0A8C-56ED-CE42-09F798BE1D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65BE0F-59F7-5C43-357F-E0327F0B5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FFEE93-9900-A001-311E-E6EA2C384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ABFBDD-2017-E7A1-551E-A5FAA50B1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05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D5D1C-40E9-63DD-BC95-4805C324D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76B2AF-72F4-1EA1-CAEE-126599348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0C2FE1-384D-E2B5-E7BD-8D4D01280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1F0BE0-5701-F0DB-E3B5-EB9CA5246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34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1927EF-324F-86B0-06F6-E5C61C530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6A5899-15C5-B6D9-43EA-8B3EF419E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E2DF5D-5868-26A1-75D4-59B997774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447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74CA3-CD8E-C8A6-EA40-72214F5AC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86670-D961-F77C-DBDC-C8972498A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2640"/>
            </a:lvl1pPr>
            <a:lvl2pPr>
              <a:defRPr sz="2310"/>
            </a:lvl2pPr>
            <a:lvl3pPr>
              <a:defRPr sz="198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3EB04E-6C47-F6F1-DF81-1BBB85D5B4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E75112-FF17-58B8-89B4-443A9131A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6F3BCD-30D6-B978-AAF4-515BE34D9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E0A12B-8BE3-F70A-C48E-EED39AF89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4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47269-8654-7235-7DAA-003820349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1D6703-B2A8-2119-C459-3BDD3B6FF0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 marL="0" indent="0">
              <a:buNone/>
              <a:defRPr sz="2640"/>
            </a:lvl1pPr>
            <a:lvl2pPr marL="377190" indent="0">
              <a:buNone/>
              <a:defRPr sz="2310"/>
            </a:lvl2pPr>
            <a:lvl3pPr marL="754380" indent="0">
              <a:buNone/>
              <a:defRPr sz="1980"/>
            </a:lvl3pPr>
            <a:lvl4pPr marL="1131570" indent="0">
              <a:buNone/>
              <a:defRPr sz="1650"/>
            </a:lvl4pPr>
            <a:lvl5pPr marL="1508760" indent="0">
              <a:buNone/>
              <a:defRPr sz="1650"/>
            </a:lvl5pPr>
            <a:lvl6pPr marL="1885950" indent="0">
              <a:buNone/>
              <a:defRPr sz="1650"/>
            </a:lvl6pPr>
            <a:lvl7pPr marL="2263140" indent="0">
              <a:buNone/>
              <a:defRPr sz="1650"/>
            </a:lvl7pPr>
            <a:lvl8pPr marL="2640330" indent="0">
              <a:buNone/>
              <a:defRPr sz="1650"/>
            </a:lvl8pPr>
            <a:lvl9pPr marL="3017520" indent="0">
              <a:buNone/>
              <a:defRPr sz="165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7AF4F-F8A6-D798-A809-33FE0A019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A60A17-2164-821E-1001-72CFE28CD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9FDD14-7009-F70A-DE26-F7E297A28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A47D63-CBB0-6D43-3BA1-B8DB0CDC6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363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6D86E1-3A78-EB9C-C77F-9F2C73085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EE7902-BF74-CA57-5FD6-CBA627D92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B1DFF-B259-06AC-B4D1-D4F8B2217F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B283AD-D04B-447D-AA58-4185B942F756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D80389-D9DB-846C-CB2B-07139D4FD5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DC3A6-8862-B531-87C2-A11BC334E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36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4380" rtl="0" eaLnBrk="1" latinLnBrk="0" hangingPunct="1">
        <a:lnSpc>
          <a:spcPct val="90000"/>
        </a:lnSpc>
        <a:spcBef>
          <a:spcPct val="0"/>
        </a:spcBef>
        <a:buNone/>
        <a:defRPr sz="3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5" indent="-188595" algn="l" defTabSz="754380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E765182-80DD-E906-FEFE-28A3CD8F1985}"/>
              </a:ext>
            </a:extLst>
          </p:cNvPr>
          <p:cNvSpPr txBox="1"/>
          <p:nvPr/>
        </p:nvSpPr>
        <p:spPr>
          <a:xfrm>
            <a:off x="472610" y="410966"/>
            <a:ext cx="920564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latin typeface="Century Gothic" panose="020B0502020202020204" pitchFamily="34" charset="0"/>
              </a:rPr>
              <a:t>WINTER TRIPLES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0389F0-D9CC-22E0-1431-EEC0AA64CE84}"/>
              </a:ext>
            </a:extLst>
          </p:cNvPr>
          <p:cNvSpPr txBox="1"/>
          <p:nvPr/>
        </p:nvSpPr>
        <p:spPr>
          <a:xfrm>
            <a:off x="688368" y="2239766"/>
            <a:ext cx="877413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5400" dirty="0">
                <a:latin typeface="Century Gothic" panose="020B0502020202020204" pitchFamily="34" charset="0"/>
              </a:rPr>
              <a:t>Combine the letter trios to spell out some words associated with winter. Each trio of letters will be used exactly once.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0F4AC9-7A09-F6AE-CD42-27A1BDB26078}"/>
              </a:ext>
            </a:extLst>
          </p:cNvPr>
          <p:cNvSpPr txBox="1"/>
          <p:nvPr/>
        </p:nvSpPr>
        <p:spPr>
          <a:xfrm>
            <a:off x="688368" y="6647380"/>
            <a:ext cx="8774130" cy="154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>
              <a:lnSpc>
                <a:spcPct val="84000"/>
              </a:lnSpc>
              <a:spcAft>
                <a:spcPts val="600"/>
              </a:spcAft>
            </a:pPr>
            <a:r>
              <a:rPr lang="en-US" sz="1400" kern="140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Inspired by Erich Friedman’s Holiday Puzzles 2013 https://erich-friedman.github.io/ </a:t>
            </a:r>
          </a:p>
          <a:p>
            <a:pPr marL="0" marR="0" indent="0" algn="ctr">
              <a:lnSpc>
                <a:spcPct val="84000"/>
              </a:lnSpc>
              <a:spcAft>
                <a:spcPts val="600"/>
              </a:spcAft>
            </a:pPr>
            <a:r>
              <a:rPr lang="en-US" sz="1400" kern="140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Winter Words Graciously Provided by Hillary Yanai</a:t>
            </a:r>
          </a:p>
          <a:p>
            <a:pPr marL="0" marR="0" indent="0" algn="ctr">
              <a:lnSpc>
                <a:spcPct val="84000"/>
              </a:lnSpc>
              <a:spcAft>
                <a:spcPts val="600"/>
              </a:spcAft>
            </a:pPr>
            <a:r>
              <a:rPr lang="en-US" sz="1400" kern="1400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                                         </a:t>
            </a:r>
            <a:r>
              <a:rPr lang="en-US" sz="1400" kern="1400" dirty="0">
                <a:solidFill>
                  <a:schemeClr val="bg1"/>
                </a:solidFill>
                <a:latin typeface="Century Gothic" panose="020B0502020202020204" pitchFamily="34" charset="0"/>
              </a:rPr>
              <a:t>_</a:t>
            </a:r>
            <a:endParaRPr lang="en-US" sz="1400" kern="1400" dirty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  <a:p>
            <a:pPr marL="0" marR="0" indent="0" algn="l">
              <a:lnSpc>
                <a:spcPct val="119000"/>
              </a:lnSpc>
              <a:spcAft>
                <a:spcPts val="600"/>
              </a:spcAft>
            </a:pPr>
            <a:r>
              <a:rPr lang="en-US" sz="1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endParaRPr lang="en-US" dirty="0"/>
          </a:p>
        </p:txBody>
      </p:sp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68CE753-A479-5E42-4C01-889CD8C691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084" y="7136285"/>
            <a:ext cx="2055686" cy="28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587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644D101-B3CB-100D-D6FB-397D5B7DF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995955"/>
              </p:ext>
            </p:extLst>
          </p:nvPr>
        </p:nvGraphicFramePr>
        <p:xfrm>
          <a:off x="457200" y="433755"/>
          <a:ext cx="9144000" cy="68487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291037349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80560847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680936787"/>
                    </a:ext>
                  </a:extLst>
                </a:gridCol>
              </a:tblGrid>
              <a:tr h="1712197"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WIN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TER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SNO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04883"/>
                  </a:ext>
                </a:extLst>
              </a:tr>
              <a:tr h="1712197"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WFL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AKE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HOT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581527"/>
                  </a:ext>
                </a:extLst>
              </a:tr>
              <a:tr h="1712197"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CHO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COL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ATE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9468888"/>
                  </a:ext>
                </a:extLst>
              </a:tr>
              <a:tr h="1712197"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MIT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TEN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GLO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2885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7457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251A9F-29BD-2FC4-0C1F-C9C2ECF2B0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8863819-FDF7-7B72-917A-D7525E0FF7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91605"/>
              </p:ext>
            </p:extLst>
          </p:nvPr>
        </p:nvGraphicFramePr>
        <p:xfrm>
          <a:off x="457200" y="433755"/>
          <a:ext cx="9144000" cy="68487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291037349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80560847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680936787"/>
                    </a:ext>
                  </a:extLst>
                </a:gridCol>
              </a:tblGrid>
              <a:tr h="1712197"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VES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FRO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ZEN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04883"/>
                  </a:ext>
                </a:extLst>
              </a:tr>
              <a:tr h="1712197"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FAM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ILY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FIR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581527"/>
                  </a:ext>
                </a:extLst>
              </a:tr>
              <a:tr h="1712197"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EPL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ACE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FRO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9468888"/>
                  </a:ext>
                </a:extLst>
              </a:tr>
              <a:tr h="1712197"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STB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ITE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2885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2492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83</Words>
  <Application>Microsoft Office PowerPoint</Application>
  <PresentationFormat>Custom</PresentationFormat>
  <Paragraphs>30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Aptos Display</vt:lpstr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2025-01-10T19:01:15Z</dcterms:created>
  <dcterms:modified xsi:type="dcterms:W3CDTF">2025-01-10T19:55:02Z</dcterms:modified>
</cp:coreProperties>
</file>