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4" userDrawn="1">
          <p15:clr>
            <a:srgbClr val="A4A3A4"/>
          </p15:clr>
        </p15:guide>
        <p15:guide id="2" pos="24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48" d="100"/>
          <a:sy n="48" d="100"/>
        </p:scale>
        <p:origin x="2028" y="36"/>
      </p:cViewPr>
      <p:guideLst>
        <p:guide orient="horz" pos="3144"/>
        <p:guide pos="24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1B81B7B5-FD3C-4294-A211-24798026398C}"/>
    <pc:docChg chg="custSel delSld modSld">
      <pc:chgData name="Sarah Carter" userId="4b4e2a7e9c42e1b2" providerId="LiveId" clId="{1B81B7B5-FD3C-4294-A211-24798026398C}" dt="2024-12-17T02:29:37.456" v="110" actId="20577"/>
      <pc:docMkLst>
        <pc:docMk/>
      </pc:docMkLst>
      <pc:sldChg chg="addSp delSp modSp mod">
        <pc:chgData name="Sarah Carter" userId="4b4e2a7e9c42e1b2" providerId="LiveId" clId="{1B81B7B5-FD3C-4294-A211-24798026398C}" dt="2024-12-17T02:29:37.456" v="110" actId="20577"/>
        <pc:sldMkLst>
          <pc:docMk/>
          <pc:sldMk cId="2990254656" sldId="256"/>
        </pc:sldMkLst>
        <pc:spChg chg="mod">
          <ac:chgData name="Sarah Carter" userId="4b4e2a7e9c42e1b2" providerId="LiveId" clId="{1B81B7B5-FD3C-4294-A211-24798026398C}" dt="2024-12-16T20:50:04.700" v="8" actId="20577"/>
          <ac:spMkLst>
            <pc:docMk/>
            <pc:sldMk cId="2990254656" sldId="256"/>
            <ac:spMk id="9" creationId="{7FA75468-9A1D-CE43-969F-34318BF2B7BC}"/>
          </ac:spMkLst>
        </pc:spChg>
        <pc:spChg chg="mod">
          <ac:chgData name="Sarah Carter" userId="4b4e2a7e9c42e1b2" providerId="LiveId" clId="{1B81B7B5-FD3C-4294-A211-24798026398C}" dt="2024-12-16T20:50:09.983" v="15" actId="20577"/>
          <ac:spMkLst>
            <pc:docMk/>
            <pc:sldMk cId="2990254656" sldId="256"/>
            <ac:spMk id="10" creationId="{2730BA69-1244-C1C8-27EB-93437151910B}"/>
          </ac:spMkLst>
        </pc:spChg>
        <pc:graphicFrameChg chg="modGraphic">
          <ac:chgData name="Sarah Carter" userId="4b4e2a7e9c42e1b2" providerId="LiveId" clId="{1B81B7B5-FD3C-4294-A211-24798026398C}" dt="2024-12-17T02:29:37.456" v="110" actId="20577"/>
          <ac:graphicFrameMkLst>
            <pc:docMk/>
            <pc:sldMk cId="2990254656" sldId="256"/>
            <ac:graphicFrameMk id="6" creationId="{6866A294-6041-B93B-9F05-0CD9B0E3D737}"/>
          </ac:graphicFrameMkLst>
        </pc:graphicFrameChg>
        <pc:picChg chg="add del mod">
          <ac:chgData name="Sarah Carter" userId="4b4e2a7e9c42e1b2" providerId="LiveId" clId="{1B81B7B5-FD3C-4294-A211-24798026398C}" dt="2024-12-16T20:51:53.252" v="103" actId="478"/>
          <ac:picMkLst>
            <pc:docMk/>
            <pc:sldMk cId="2990254656" sldId="256"/>
            <ac:picMk id="3" creationId="{BD59DC0D-819B-8EE3-99A1-7B7D75E7FD0E}"/>
          </ac:picMkLst>
        </pc:picChg>
      </pc:sldChg>
      <pc:sldChg chg="addSp delSp modSp del mod">
        <pc:chgData name="Sarah Carter" userId="4b4e2a7e9c42e1b2" providerId="LiveId" clId="{1B81B7B5-FD3C-4294-A211-24798026398C}" dt="2024-12-17T01:34:58.842" v="109" actId="2696"/>
        <pc:sldMkLst>
          <pc:docMk/>
          <pc:sldMk cId="2698819879" sldId="257"/>
        </pc:sldMkLst>
        <pc:picChg chg="add mod">
          <ac:chgData name="Sarah Carter" userId="4b4e2a7e9c42e1b2" providerId="LiveId" clId="{1B81B7B5-FD3C-4294-A211-24798026398C}" dt="2024-12-16T20:52:20.571" v="108" actId="1076"/>
          <ac:picMkLst>
            <pc:docMk/>
            <pc:sldMk cId="2698819879" sldId="257"/>
            <ac:picMk id="3" creationId="{4A29BD35-D32A-9419-1969-C1E7E72408D0}"/>
          </ac:picMkLst>
        </pc:picChg>
        <pc:picChg chg="del">
          <ac:chgData name="Sarah Carter" userId="4b4e2a7e9c42e1b2" providerId="LiveId" clId="{1B81B7B5-FD3C-4294-A211-24798026398C}" dt="2024-12-16T20:52:12.769" v="105" actId="478"/>
          <ac:picMkLst>
            <pc:docMk/>
            <pc:sldMk cId="2698819879" sldId="257"/>
            <ac:picMk id="5" creationId="{37DC19B7-3947-126D-B028-B250FE9B0368}"/>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64274-D950-BFCE-F36D-9526987942C5}"/>
              </a:ext>
            </a:extLst>
          </p:cNvPr>
          <p:cNvSpPr>
            <a:spLocks noGrp="1"/>
          </p:cNvSpPr>
          <p:nvPr>
            <p:ph type="ctrTitle"/>
          </p:nvPr>
        </p:nvSpPr>
        <p:spPr>
          <a:xfrm>
            <a:off x="971550" y="1646133"/>
            <a:ext cx="5829300" cy="3501813"/>
          </a:xfrm>
        </p:spPr>
        <p:txBody>
          <a:bodyPr anchor="b"/>
          <a:lstStyle>
            <a:lvl1pPr algn="ctr">
              <a:defRPr sz="3825"/>
            </a:lvl1pPr>
          </a:lstStyle>
          <a:p>
            <a:r>
              <a:rPr lang="en-US"/>
              <a:t>Click to edit Master title style</a:t>
            </a:r>
          </a:p>
        </p:txBody>
      </p:sp>
      <p:sp>
        <p:nvSpPr>
          <p:cNvPr id="3" name="Subtitle 2">
            <a:extLst>
              <a:ext uri="{FF2B5EF4-FFF2-40B4-BE49-F238E27FC236}">
                <a16:creationId xmlns:a16="http://schemas.microsoft.com/office/drawing/2014/main" id="{82349C8C-0035-9B7D-B296-34FCFB5E9186}"/>
              </a:ext>
            </a:extLst>
          </p:cNvPr>
          <p:cNvSpPr>
            <a:spLocks noGrp="1"/>
          </p:cNvSpPr>
          <p:nvPr>
            <p:ph type="subTitle" idx="1"/>
          </p:nvPr>
        </p:nvSpPr>
        <p:spPr>
          <a:xfrm>
            <a:off x="971550" y="5282989"/>
            <a:ext cx="5829300" cy="2428451"/>
          </a:xfrm>
        </p:spPr>
        <p:txBody>
          <a:bodyPr/>
          <a:lstStyle>
            <a:lvl1pPr marL="0" indent="0" algn="ctr">
              <a:buNone/>
              <a:defRPr sz="1530"/>
            </a:lvl1pPr>
            <a:lvl2pPr marL="291465" indent="0" algn="ctr">
              <a:buNone/>
              <a:defRPr sz="1275"/>
            </a:lvl2pPr>
            <a:lvl3pPr marL="582930" indent="0" algn="ctr">
              <a:buNone/>
              <a:defRPr sz="1148"/>
            </a:lvl3pPr>
            <a:lvl4pPr marL="874395" indent="0" algn="ctr">
              <a:buNone/>
              <a:defRPr sz="1020"/>
            </a:lvl4pPr>
            <a:lvl5pPr marL="1165860" indent="0" algn="ctr">
              <a:buNone/>
              <a:defRPr sz="1020"/>
            </a:lvl5pPr>
            <a:lvl6pPr marL="1457325" indent="0" algn="ctr">
              <a:buNone/>
              <a:defRPr sz="1020"/>
            </a:lvl6pPr>
            <a:lvl7pPr marL="1748790" indent="0" algn="ctr">
              <a:buNone/>
              <a:defRPr sz="1020"/>
            </a:lvl7pPr>
            <a:lvl8pPr marL="2040255" indent="0" algn="ctr">
              <a:buNone/>
              <a:defRPr sz="1020"/>
            </a:lvl8pPr>
            <a:lvl9pPr marL="2331720" indent="0" algn="ctr">
              <a:buNone/>
              <a:defRPr sz="1020"/>
            </a:lvl9pPr>
          </a:lstStyle>
          <a:p>
            <a:r>
              <a:rPr lang="en-US"/>
              <a:t>Click to edit Master subtitle style</a:t>
            </a:r>
          </a:p>
        </p:txBody>
      </p:sp>
      <p:sp>
        <p:nvSpPr>
          <p:cNvPr id="4" name="Date Placeholder 3">
            <a:extLst>
              <a:ext uri="{FF2B5EF4-FFF2-40B4-BE49-F238E27FC236}">
                <a16:creationId xmlns:a16="http://schemas.microsoft.com/office/drawing/2014/main" id="{DE4115B7-9547-B53C-B594-310435DB3FCE}"/>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1979E091-467C-2CB4-CC39-D5593ABFF4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585C7B5-8828-7A14-78EA-1FF983EB34B0}"/>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861538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32039-9FF9-EABF-D30E-3BE244B09E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0EEFEDE-55ED-0282-8461-DE912DF9692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285905-2EB3-0122-CD3B-F80FDCCD0F08}"/>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37974264-D4D9-89BB-6B5E-ABA8AF989D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F06372-4292-10EB-F69C-ABE85E11DA12}"/>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1599188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9335CB4-AA37-CE7E-220F-22B46CC65A21}"/>
              </a:ext>
            </a:extLst>
          </p:cNvPr>
          <p:cNvSpPr>
            <a:spLocks noGrp="1"/>
          </p:cNvSpPr>
          <p:nvPr>
            <p:ph type="title" orient="vert"/>
          </p:nvPr>
        </p:nvSpPr>
        <p:spPr>
          <a:xfrm>
            <a:off x="5562124" y="535517"/>
            <a:ext cx="1675924" cy="852402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F2E5678-FA51-D594-C209-A0269D23FB93}"/>
              </a:ext>
            </a:extLst>
          </p:cNvPr>
          <p:cNvSpPr>
            <a:spLocks noGrp="1"/>
          </p:cNvSpPr>
          <p:nvPr>
            <p:ph type="body" orient="vert" idx="1"/>
          </p:nvPr>
        </p:nvSpPr>
        <p:spPr>
          <a:xfrm>
            <a:off x="534353" y="535517"/>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F347D6-01C7-96AB-A3B4-1F52CDC781D0}"/>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67A09568-6E6E-9345-ABB9-38F5957AC9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88D4F8-8A7D-FB2B-5D20-1C7FF36385DD}"/>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299902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68C9B-EE8E-076A-B46D-E58CDCF5DF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B80267-CB90-68EA-091B-7F9D82C1725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E71C35-8C55-79CB-61D2-2A9101BDD06D}"/>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6EE182F2-E782-7829-EE6C-9247467786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CF106F-450D-6686-CDE4-090B81DC0847}"/>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988888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FDE46-028C-023D-B450-C8A2C0F25E99}"/>
              </a:ext>
            </a:extLst>
          </p:cNvPr>
          <p:cNvSpPr>
            <a:spLocks noGrp="1"/>
          </p:cNvSpPr>
          <p:nvPr>
            <p:ph type="title"/>
          </p:nvPr>
        </p:nvSpPr>
        <p:spPr>
          <a:xfrm>
            <a:off x="530305" y="2507618"/>
            <a:ext cx="6703695" cy="4184014"/>
          </a:xfrm>
        </p:spPr>
        <p:txBody>
          <a:bodyPr anchor="b"/>
          <a:lstStyle>
            <a:lvl1pPr>
              <a:defRPr sz="3825"/>
            </a:lvl1pPr>
          </a:lstStyle>
          <a:p>
            <a:r>
              <a:rPr lang="en-US"/>
              <a:t>Click to edit Master title style</a:t>
            </a:r>
          </a:p>
        </p:txBody>
      </p:sp>
      <p:sp>
        <p:nvSpPr>
          <p:cNvPr id="3" name="Text Placeholder 2">
            <a:extLst>
              <a:ext uri="{FF2B5EF4-FFF2-40B4-BE49-F238E27FC236}">
                <a16:creationId xmlns:a16="http://schemas.microsoft.com/office/drawing/2014/main" id="{BE2022F6-66CE-028B-6CE1-787490FF8697}"/>
              </a:ext>
            </a:extLst>
          </p:cNvPr>
          <p:cNvSpPr>
            <a:spLocks noGrp="1"/>
          </p:cNvSpPr>
          <p:nvPr>
            <p:ph type="body" idx="1"/>
          </p:nvPr>
        </p:nvSpPr>
        <p:spPr>
          <a:xfrm>
            <a:off x="530305" y="6731215"/>
            <a:ext cx="6703695" cy="2200274"/>
          </a:xfrm>
        </p:spPr>
        <p:txBody>
          <a:bodyPr/>
          <a:lstStyle>
            <a:lvl1pPr marL="0" indent="0">
              <a:buNone/>
              <a:defRPr sz="1530">
                <a:solidFill>
                  <a:schemeClr val="tx1">
                    <a:tint val="82000"/>
                  </a:schemeClr>
                </a:solidFill>
              </a:defRPr>
            </a:lvl1pPr>
            <a:lvl2pPr marL="291465" indent="0">
              <a:buNone/>
              <a:defRPr sz="1275">
                <a:solidFill>
                  <a:schemeClr val="tx1">
                    <a:tint val="82000"/>
                  </a:schemeClr>
                </a:solidFill>
              </a:defRPr>
            </a:lvl2pPr>
            <a:lvl3pPr marL="582930" indent="0">
              <a:buNone/>
              <a:defRPr sz="1148">
                <a:solidFill>
                  <a:schemeClr val="tx1">
                    <a:tint val="82000"/>
                  </a:schemeClr>
                </a:solidFill>
              </a:defRPr>
            </a:lvl3pPr>
            <a:lvl4pPr marL="874395" indent="0">
              <a:buNone/>
              <a:defRPr sz="1020">
                <a:solidFill>
                  <a:schemeClr val="tx1">
                    <a:tint val="82000"/>
                  </a:schemeClr>
                </a:solidFill>
              </a:defRPr>
            </a:lvl4pPr>
            <a:lvl5pPr marL="1165860" indent="0">
              <a:buNone/>
              <a:defRPr sz="1020">
                <a:solidFill>
                  <a:schemeClr val="tx1">
                    <a:tint val="82000"/>
                  </a:schemeClr>
                </a:solidFill>
              </a:defRPr>
            </a:lvl5pPr>
            <a:lvl6pPr marL="1457325" indent="0">
              <a:buNone/>
              <a:defRPr sz="1020">
                <a:solidFill>
                  <a:schemeClr val="tx1">
                    <a:tint val="82000"/>
                  </a:schemeClr>
                </a:solidFill>
              </a:defRPr>
            </a:lvl6pPr>
            <a:lvl7pPr marL="1748790" indent="0">
              <a:buNone/>
              <a:defRPr sz="1020">
                <a:solidFill>
                  <a:schemeClr val="tx1">
                    <a:tint val="82000"/>
                  </a:schemeClr>
                </a:solidFill>
              </a:defRPr>
            </a:lvl7pPr>
            <a:lvl8pPr marL="2040255" indent="0">
              <a:buNone/>
              <a:defRPr sz="1020">
                <a:solidFill>
                  <a:schemeClr val="tx1">
                    <a:tint val="82000"/>
                  </a:schemeClr>
                </a:solidFill>
              </a:defRPr>
            </a:lvl8pPr>
            <a:lvl9pPr marL="2331720" indent="0">
              <a:buNone/>
              <a:defRPr sz="102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FD598C-7C30-3EF8-6643-067ADDD4ECBF}"/>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D6BA40E6-63A5-B7E8-E1D9-5559343E936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D403CD-2339-43C6-B8BA-9CCD71229E3D}"/>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4093704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C2052-27A0-868A-4235-89A0AC29F9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B831AF8-D3BE-43C2-3E00-8406891B5533}"/>
              </a:ext>
            </a:extLst>
          </p:cNvPr>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CF6E6D-F2E5-7D20-1F2D-60BA0F0ABDB6}"/>
              </a:ext>
            </a:extLst>
          </p:cNvPr>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BE6DAB-0DA0-67BD-EA2C-F1E99496F7B3}"/>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6" name="Footer Placeholder 5">
            <a:extLst>
              <a:ext uri="{FF2B5EF4-FFF2-40B4-BE49-F238E27FC236}">
                <a16:creationId xmlns:a16="http://schemas.microsoft.com/office/drawing/2014/main" id="{D3C77B25-FFA7-BCDB-003B-3BCEA6CCB1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DF2AB6-029C-7DC6-E6B2-07B5E1C87831}"/>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614783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C8A31-A558-FC2B-3987-721ECEAF3367}"/>
              </a:ext>
            </a:extLst>
          </p:cNvPr>
          <p:cNvSpPr>
            <a:spLocks noGrp="1"/>
          </p:cNvSpPr>
          <p:nvPr>
            <p:ph type="title"/>
          </p:nvPr>
        </p:nvSpPr>
        <p:spPr>
          <a:xfrm>
            <a:off x="535366" y="535519"/>
            <a:ext cx="6703695" cy="1944159"/>
          </a:xfrm>
        </p:spPr>
        <p:txBody>
          <a:bodyPr/>
          <a:lstStyle/>
          <a:p>
            <a:r>
              <a:rPr lang="en-US"/>
              <a:t>Click to edit Master title style</a:t>
            </a:r>
          </a:p>
        </p:txBody>
      </p:sp>
      <p:sp>
        <p:nvSpPr>
          <p:cNvPr id="3" name="Text Placeholder 2">
            <a:extLst>
              <a:ext uri="{FF2B5EF4-FFF2-40B4-BE49-F238E27FC236}">
                <a16:creationId xmlns:a16="http://schemas.microsoft.com/office/drawing/2014/main" id="{15E10959-1007-8B54-957A-C9D1EA67DE20}"/>
              </a:ext>
            </a:extLst>
          </p:cNvPr>
          <p:cNvSpPr>
            <a:spLocks noGrp="1"/>
          </p:cNvSpPr>
          <p:nvPr>
            <p:ph type="body" idx="1"/>
          </p:nvPr>
        </p:nvSpPr>
        <p:spPr>
          <a:xfrm>
            <a:off x="535366" y="2465706"/>
            <a:ext cx="3288089"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4" name="Content Placeholder 3">
            <a:extLst>
              <a:ext uri="{FF2B5EF4-FFF2-40B4-BE49-F238E27FC236}">
                <a16:creationId xmlns:a16="http://schemas.microsoft.com/office/drawing/2014/main" id="{547C5AE3-816C-1FBF-9EE7-83478DF983E1}"/>
              </a:ext>
            </a:extLst>
          </p:cNvPr>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5A962C8-5671-B42D-4F6E-D6B5EF34D2A9}"/>
              </a:ext>
            </a:extLst>
          </p:cNvPr>
          <p:cNvSpPr>
            <a:spLocks noGrp="1"/>
          </p:cNvSpPr>
          <p:nvPr>
            <p:ph type="body" sz="quarter" idx="3"/>
          </p:nvPr>
        </p:nvSpPr>
        <p:spPr>
          <a:xfrm>
            <a:off x="3934778" y="2465706"/>
            <a:ext cx="3304282"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6" name="Content Placeholder 5">
            <a:extLst>
              <a:ext uri="{FF2B5EF4-FFF2-40B4-BE49-F238E27FC236}">
                <a16:creationId xmlns:a16="http://schemas.microsoft.com/office/drawing/2014/main" id="{8545F6DC-8176-6879-B048-94E2D9E4FC9E}"/>
              </a:ext>
            </a:extLst>
          </p:cNvPr>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DD79AA9-E45F-0958-1F51-E0743507F668}"/>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8" name="Footer Placeholder 7">
            <a:extLst>
              <a:ext uri="{FF2B5EF4-FFF2-40B4-BE49-F238E27FC236}">
                <a16:creationId xmlns:a16="http://schemas.microsoft.com/office/drawing/2014/main" id="{280FB55D-A989-247B-98A1-7D57BEFE47D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8C3703A-7BCD-55B3-66A4-E22285862440}"/>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2529652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CBF3A-06A9-1CCF-E4F1-19D06F1663C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A423A01-6AA1-E085-0056-5FE1A81B9D45}"/>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4" name="Footer Placeholder 3">
            <a:extLst>
              <a:ext uri="{FF2B5EF4-FFF2-40B4-BE49-F238E27FC236}">
                <a16:creationId xmlns:a16="http://schemas.microsoft.com/office/drawing/2014/main" id="{B3ADB2B3-435A-87F1-9665-5CC1D325442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9D2799D-A862-909C-558B-87A976407071}"/>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2016577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7AFD6E-3267-3F83-E021-E3ADB0B3CD4E}"/>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3" name="Footer Placeholder 2">
            <a:extLst>
              <a:ext uri="{FF2B5EF4-FFF2-40B4-BE49-F238E27FC236}">
                <a16:creationId xmlns:a16="http://schemas.microsoft.com/office/drawing/2014/main" id="{6EE084D4-6344-25F1-B9B9-00F3B6821A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9F9FC6-8714-06E2-F5B0-5926A9514070}"/>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037032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E1F97-374D-A470-61C2-2ECDCD3D5B98}"/>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Content Placeholder 2">
            <a:extLst>
              <a:ext uri="{FF2B5EF4-FFF2-40B4-BE49-F238E27FC236}">
                <a16:creationId xmlns:a16="http://schemas.microsoft.com/office/drawing/2014/main" id="{2E90B9CB-9013-4F93-2C9E-8AA2A36960B0}"/>
              </a:ext>
            </a:extLst>
          </p:cNvPr>
          <p:cNvSpPr>
            <a:spLocks noGrp="1"/>
          </p:cNvSpPr>
          <p:nvPr>
            <p:ph idx="1"/>
          </p:nvPr>
        </p:nvSpPr>
        <p:spPr>
          <a:xfrm>
            <a:off x="3304282" y="1448226"/>
            <a:ext cx="3934778" cy="7147983"/>
          </a:xfrm>
        </p:spPr>
        <p:txBody>
          <a:bodyPr/>
          <a:lstStyle>
            <a:lvl1pPr>
              <a:defRPr sz="2040"/>
            </a:lvl1pPr>
            <a:lvl2pPr>
              <a:defRPr sz="1785"/>
            </a:lvl2pPr>
            <a:lvl3pPr>
              <a:defRPr sz="153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647C709-CF0D-3F52-CDD0-0AA75C7C5ED6}"/>
              </a:ext>
            </a:extLst>
          </p:cNvPr>
          <p:cNvSpPr>
            <a:spLocks noGrp="1"/>
          </p:cNvSpPr>
          <p:nvPr>
            <p:ph type="body" sz="half" idx="2"/>
          </p:nvPr>
        </p:nvSpPr>
        <p:spPr>
          <a:xfrm>
            <a:off x="535366" y="3017520"/>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7634A0A2-325D-5650-0312-7468E62140E1}"/>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6" name="Footer Placeholder 5">
            <a:extLst>
              <a:ext uri="{FF2B5EF4-FFF2-40B4-BE49-F238E27FC236}">
                <a16:creationId xmlns:a16="http://schemas.microsoft.com/office/drawing/2014/main" id="{89894874-0572-A0BB-AFB8-5C439CF278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41B51B-3A55-BE39-96F1-E78BE9A8598A}"/>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3550334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EC04C-3DC9-3DE5-C787-04E183FC3E21}"/>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Picture Placeholder 2">
            <a:extLst>
              <a:ext uri="{FF2B5EF4-FFF2-40B4-BE49-F238E27FC236}">
                <a16:creationId xmlns:a16="http://schemas.microsoft.com/office/drawing/2014/main" id="{F8213389-24D2-381E-C00B-5AB8106C6E0D}"/>
              </a:ext>
            </a:extLst>
          </p:cNvPr>
          <p:cNvSpPr>
            <a:spLocks noGrp="1"/>
          </p:cNvSpPr>
          <p:nvPr>
            <p:ph type="pic" idx="1"/>
          </p:nvPr>
        </p:nvSpPr>
        <p:spPr>
          <a:xfrm>
            <a:off x="3304282" y="1448226"/>
            <a:ext cx="3934778" cy="7147983"/>
          </a:xfrm>
        </p:spPr>
        <p:txBody>
          <a:bodyPr/>
          <a:lstStyle>
            <a:lvl1pPr marL="0" indent="0">
              <a:buNone/>
              <a:defRPr sz="2040"/>
            </a:lvl1pPr>
            <a:lvl2pPr marL="291465" indent="0">
              <a:buNone/>
              <a:defRPr sz="1785"/>
            </a:lvl2pPr>
            <a:lvl3pPr marL="582930" indent="0">
              <a:buNone/>
              <a:defRPr sz="1530"/>
            </a:lvl3pPr>
            <a:lvl4pPr marL="874395" indent="0">
              <a:buNone/>
              <a:defRPr sz="1275"/>
            </a:lvl4pPr>
            <a:lvl5pPr marL="1165860" indent="0">
              <a:buNone/>
              <a:defRPr sz="1275"/>
            </a:lvl5pPr>
            <a:lvl6pPr marL="1457325" indent="0">
              <a:buNone/>
              <a:defRPr sz="1275"/>
            </a:lvl6pPr>
            <a:lvl7pPr marL="1748790" indent="0">
              <a:buNone/>
              <a:defRPr sz="1275"/>
            </a:lvl7pPr>
            <a:lvl8pPr marL="2040255" indent="0">
              <a:buNone/>
              <a:defRPr sz="1275"/>
            </a:lvl8pPr>
            <a:lvl9pPr marL="2331720" indent="0">
              <a:buNone/>
              <a:defRPr sz="1275"/>
            </a:lvl9pPr>
          </a:lstStyle>
          <a:p>
            <a:endParaRPr lang="en-US"/>
          </a:p>
        </p:txBody>
      </p:sp>
      <p:sp>
        <p:nvSpPr>
          <p:cNvPr id="4" name="Text Placeholder 3">
            <a:extLst>
              <a:ext uri="{FF2B5EF4-FFF2-40B4-BE49-F238E27FC236}">
                <a16:creationId xmlns:a16="http://schemas.microsoft.com/office/drawing/2014/main" id="{522B0264-A79E-C222-90E2-AB8384AB0B77}"/>
              </a:ext>
            </a:extLst>
          </p:cNvPr>
          <p:cNvSpPr>
            <a:spLocks noGrp="1"/>
          </p:cNvSpPr>
          <p:nvPr>
            <p:ph type="body" sz="half" idx="2"/>
          </p:nvPr>
        </p:nvSpPr>
        <p:spPr>
          <a:xfrm>
            <a:off x="535366" y="3017520"/>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CFE7B428-C914-75AD-03C3-F26A0725AC0D}"/>
              </a:ext>
            </a:extLst>
          </p:cNvPr>
          <p:cNvSpPr>
            <a:spLocks noGrp="1"/>
          </p:cNvSpPr>
          <p:nvPr>
            <p:ph type="dt" sz="half" idx="10"/>
          </p:nvPr>
        </p:nvSpPr>
        <p:spPr/>
        <p:txBody>
          <a:bodyPr/>
          <a:lstStyle/>
          <a:p>
            <a:fld id="{F4DA3612-C22B-46E8-ABC3-18847E7ADF72}" type="datetimeFigureOut">
              <a:rPr lang="en-US" smtClean="0"/>
              <a:t>12/16/2024</a:t>
            </a:fld>
            <a:endParaRPr lang="en-US"/>
          </a:p>
        </p:txBody>
      </p:sp>
      <p:sp>
        <p:nvSpPr>
          <p:cNvPr id="6" name="Footer Placeholder 5">
            <a:extLst>
              <a:ext uri="{FF2B5EF4-FFF2-40B4-BE49-F238E27FC236}">
                <a16:creationId xmlns:a16="http://schemas.microsoft.com/office/drawing/2014/main" id="{28A6EC78-AA67-44AC-7176-136882AC4C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68941D-A8D2-5E3E-BD41-0780F6FB5A7D}"/>
              </a:ext>
            </a:extLst>
          </p:cNvPr>
          <p:cNvSpPr>
            <a:spLocks noGrp="1"/>
          </p:cNvSpPr>
          <p:nvPr>
            <p:ph type="sldNum" sz="quarter" idx="12"/>
          </p:nvPr>
        </p:nvSpPr>
        <p:spPr/>
        <p:txBody>
          <a:bodyPr/>
          <a:lstStyle/>
          <a:p>
            <a:fld id="{B2560972-A109-4F50-A8E6-5BB3FEFFF209}" type="slidenum">
              <a:rPr lang="en-US" smtClean="0"/>
              <a:t>‹#›</a:t>
            </a:fld>
            <a:endParaRPr lang="en-US"/>
          </a:p>
        </p:txBody>
      </p:sp>
    </p:spTree>
    <p:extLst>
      <p:ext uri="{BB962C8B-B14F-4D97-AF65-F5344CB8AC3E}">
        <p14:creationId xmlns:p14="http://schemas.microsoft.com/office/powerpoint/2010/main" val="1152688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97D394-B7DE-86DC-794E-399A659C8188}"/>
              </a:ext>
            </a:extLst>
          </p:cNvPr>
          <p:cNvSpPr>
            <a:spLocks noGrp="1"/>
          </p:cNvSpPr>
          <p:nvPr>
            <p:ph type="title"/>
          </p:nvPr>
        </p:nvSpPr>
        <p:spPr>
          <a:xfrm>
            <a:off x="534354" y="535519"/>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96EFD8-F847-22FD-2232-5938BFF34AE5}"/>
              </a:ext>
            </a:extLst>
          </p:cNvPr>
          <p:cNvSpPr>
            <a:spLocks noGrp="1"/>
          </p:cNvSpPr>
          <p:nvPr>
            <p:ph type="body" idx="1"/>
          </p:nvPr>
        </p:nvSpPr>
        <p:spPr>
          <a:xfrm>
            <a:off x="534354"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3C53F2-3D53-3595-6638-FAA6E3CFD0E9}"/>
              </a:ext>
            </a:extLst>
          </p:cNvPr>
          <p:cNvSpPr>
            <a:spLocks noGrp="1"/>
          </p:cNvSpPr>
          <p:nvPr>
            <p:ph type="dt" sz="half" idx="2"/>
          </p:nvPr>
        </p:nvSpPr>
        <p:spPr>
          <a:xfrm>
            <a:off x="534353" y="9322649"/>
            <a:ext cx="1748790" cy="535517"/>
          </a:xfrm>
          <a:prstGeom prst="rect">
            <a:avLst/>
          </a:prstGeom>
        </p:spPr>
        <p:txBody>
          <a:bodyPr vert="horz" lIns="91440" tIns="45720" rIns="91440" bIns="45720" rtlCol="0" anchor="ctr"/>
          <a:lstStyle>
            <a:lvl1pPr algn="l">
              <a:defRPr sz="765">
                <a:solidFill>
                  <a:schemeClr val="tx1">
                    <a:tint val="82000"/>
                  </a:schemeClr>
                </a:solidFill>
              </a:defRPr>
            </a:lvl1pPr>
          </a:lstStyle>
          <a:p>
            <a:fld id="{F4DA3612-C22B-46E8-ABC3-18847E7ADF72}" type="datetimeFigureOut">
              <a:rPr lang="en-US" smtClean="0"/>
              <a:t>12/16/2024</a:t>
            </a:fld>
            <a:endParaRPr lang="en-US"/>
          </a:p>
        </p:txBody>
      </p:sp>
      <p:sp>
        <p:nvSpPr>
          <p:cNvPr id="5" name="Footer Placeholder 4">
            <a:extLst>
              <a:ext uri="{FF2B5EF4-FFF2-40B4-BE49-F238E27FC236}">
                <a16:creationId xmlns:a16="http://schemas.microsoft.com/office/drawing/2014/main" id="{3881F430-49C0-C1F5-AEDA-69FC24152381}"/>
              </a:ext>
            </a:extLst>
          </p:cNvPr>
          <p:cNvSpPr>
            <a:spLocks noGrp="1"/>
          </p:cNvSpPr>
          <p:nvPr>
            <p:ph type="ftr" sz="quarter" idx="3"/>
          </p:nvPr>
        </p:nvSpPr>
        <p:spPr>
          <a:xfrm>
            <a:off x="2574609" y="9322649"/>
            <a:ext cx="2623185" cy="535517"/>
          </a:xfrm>
          <a:prstGeom prst="rect">
            <a:avLst/>
          </a:prstGeom>
        </p:spPr>
        <p:txBody>
          <a:bodyPr vert="horz" lIns="91440" tIns="45720" rIns="91440" bIns="45720" rtlCol="0" anchor="ctr"/>
          <a:lstStyle>
            <a:lvl1pPr algn="ctr">
              <a:defRPr sz="765">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070F0D69-2AE4-973C-2B31-17B6342FB746}"/>
              </a:ext>
            </a:extLst>
          </p:cNvPr>
          <p:cNvSpPr>
            <a:spLocks noGrp="1"/>
          </p:cNvSpPr>
          <p:nvPr>
            <p:ph type="sldNum" sz="quarter" idx="4"/>
          </p:nvPr>
        </p:nvSpPr>
        <p:spPr>
          <a:xfrm>
            <a:off x="5489258" y="9322649"/>
            <a:ext cx="1748790" cy="535517"/>
          </a:xfrm>
          <a:prstGeom prst="rect">
            <a:avLst/>
          </a:prstGeom>
        </p:spPr>
        <p:txBody>
          <a:bodyPr vert="horz" lIns="91440" tIns="45720" rIns="91440" bIns="45720" rtlCol="0" anchor="ctr"/>
          <a:lstStyle>
            <a:lvl1pPr algn="r">
              <a:defRPr sz="765">
                <a:solidFill>
                  <a:schemeClr val="tx1">
                    <a:tint val="82000"/>
                  </a:schemeClr>
                </a:solidFill>
              </a:defRPr>
            </a:lvl1pPr>
          </a:lstStyle>
          <a:p>
            <a:fld id="{B2560972-A109-4F50-A8E6-5BB3FEFFF209}" type="slidenum">
              <a:rPr lang="en-US" smtClean="0"/>
              <a:t>‹#›</a:t>
            </a:fld>
            <a:endParaRPr lang="en-US"/>
          </a:p>
        </p:txBody>
      </p:sp>
    </p:spTree>
    <p:extLst>
      <p:ext uri="{BB962C8B-B14F-4D97-AF65-F5344CB8AC3E}">
        <p14:creationId xmlns:p14="http://schemas.microsoft.com/office/powerpoint/2010/main" val="1931831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582930" rtl="0" eaLnBrk="1" latinLnBrk="0" hangingPunct="1">
        <a:lnSpc>
          <a:spcPct val="90000"/>
        </a:lnSpc>
        <a:spcBef>
          <a:spcPct val="0"/>
        </a:spcBef>
        <a:buNone/>
        <a:defRPr sz="2805" kern="1200">
          <a:solidFill>
            <a:schemeClr val="tx1"/>
          </a:solidFill>
          <a:latin typeface="+mj-lt"/>
          <a:ea typeface="+mj-ea"/>
          <a:cs typeface="+mj-cs"/>
        </a:defRPr>
      </a:lvl1pPr>
    </p:titleStyle>
    <p:body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mn-lt"/>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mn-lt"/>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mn-lt"/>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p:bodyStyle>
    <p:other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png"/><Relationship Id="rId5" Type="http://schemas.openxmlformats.org/officeDocument/2006/relationships/slideLayout" Target="../slideLayouts/slideLayout1.xml"/><Relationship Id="rId4" Type="http://schemas.openxmlformats.org/officeDocument/2006/relationships/tags" Target="../tags/ta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6866A294-6041-B93B-9F05-0CD9B0E3D737}"/>
              </a:ext>
            </a:extLst>
          </p:cNvPr>
          <p:cNvGraphicFramePr>
            <a:graphicFrameLocks noGrp="1"/>
          </p:cNvGraphicFramePr>
          <p:nvPr>
            <p:extLst>
              <p:ext uri="{D42A27DB-BD31-4B8C-83A1-F6EECF244321}">
                <p14:modId xmlns:p14="http://schemas.microsoft.com/office/powerpoint/2010/main" val="525835605"/>
              </p:ext>
            </p:extLst>
          </p:nvPr>
        </p:nvGraphicFramePr>
        <p:xfrm>
          <a:off x="1143000" y="3408017"/>
          <a:ext cx="5486400" cy="548640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158324479"/>
                    </a:ext>
                  </a:extLst>
                </a:gridCol>
                <a:gridCol w="609600">
                  <a:extLst>
                    <a:ext uri="{9D8B030D-6E8A-4147-A177-3AD203B41FA5}">
                      <a16:colId xmlns:a16="http://schemas.microsoft.com/office/drawing/2014/main" val="2279595797"/>
                    </a:ext>
                  </a:extLst>
                </a:gridCol>
                <a:gridCol w="609600">
                  <a:extLst>
                    <a:ext uri="{9D8B030D-6E8A-4147-A177-3AD203B41FA5}">
                      <a16:colId xmlns:a16="http://schemas.microsoft.com/office/drawing/2014/main" val="4213164393"/>
                    </a:ext>
                  </a:extLst>
                </a:gridCol>
                <a:gridCol w="609600">
                  <a:extLst>
                    <a:ext uri="{9D8B030D-6E8A-4147-A177-3AD203B41FA5}">
                      <a16:colId xmlns:a16="http://schemas.microsoft.com/office/drawing/2014/main" val="3414900528"/>
                    </a:ext>
                  </a:extLst>
                </a:gridCol>
                <a:gridCol w="609600">
                  <a:extLst>
                    <a:ext uri="{9D8B030D-6E8A-4147-A177-3AD203B41FA5}">
                      <a16:colId xmlns:a16="http://schemas.microsoft.com/office/drawing/2014/main" val="2531274842"/>
                    </a:ext>
                  </a:extLst>
                </a:gridCol>
                <a:gridCol w="609600">
                  <a:extLst>
                    <a:ext uri="{9D8B030D-6E8A-4147-A177-3AD203B41FA5}">
                      <a16:colId xmlns:a16="http://schemas.microsoft.com/office/drawing/2014/main" val="4095656425"/>
                    </a:ext>
                  </a:extLst>
                </a:gridCol>
                <a:gridCol w="609600">
                  <a:extLst>
                    <a:ext uri="{9D8B030D-6E8A-4147-A177-3AD203B41FA5}">
                      <a16:colId xmlns:a16="http://schemas.microsoft.com/office/drawing/2014/main" val="2682096667"/>
                    </a:ext>
                  </a:extLst>
                </a:gridCol>
                <a:gridCol w="609600">
                  <a:extLst>
                    <a:ext uri="{9D8B030D-6E8A-4147-A177-3AD203B41FA5}">
                      <a16:colId xmlns:a16="http://schemas.microsoft.com/office/drawing/2014/main" val="3877923143"/>
                    </a:ext>
                  </a:extLst>
                </a:gridCol>
                <a:gridCol w="609600">
                  <a:extLst>
                    <a:ext uri="{9D8B030D-6E8A-4147-A177-3AD203B41FA5}">
                      <a16:colId xmlns:a16="http://schemas.microsoft.com/office/drawing/2014/main" val="2142871587"/>
                    </a:ext>
                  </a:extLst>
                </a:gridCol>
              </a:tblGrid>
              <a:tr h="609600">
                <a:tc>
                  <a:txBody>
                    <a:bodyPr/>
                    <a:lstStyle/>
                    <a:p>
                      <a:pPr algn="ctr"/>
                      <a:r>
                        <a:rPr lang="en-US" sz="3200" b="0" dirty="0">
                          <a:solidFill>
                            <a:schemeClr val="tx1"/>
                          </a:solidFill>
                          <a:latin typeface="Century Gothic" panose="020B0502020202020204" pitchFamily="34" charset="0"/>
                        </a:rPr>
                        <a:t>F</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J</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19264867"/>
                  </a:ext>
                </a:extLst>
              </a:tr>
              <a:tr h="609600">
                <a:tc>
                  <a:txBody>
                    <a:bodyPr/>
                    <a:lstStyle/>
                    <a:p>
                      <a:pPr algn="ctr"/>
                      <a:r>
                        <a:rPr lang="en-US" sz="3200" b="0" dirty="0">
                          <a:solidFill>
                            <a:schemeClr val="tx1"/>
                          </a:solidFill>
                          <a:latin typeface="Century Gothic" panose="020B0502020202020204" pitchFamily="34" charset="0"/>
                        </a:rPr>
                        <a:t>R</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G</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54196530"/>
                  </a:ext>
                </a:extLst>
              </a:tr>
              <a:tr h="609600">
                <a:tc>
                  <a:txBody>
                    <a:bodyPr/>
                    <a:lstStyle/>
                    <a:p>
                      <a:pPr algn="ctr"/>
                      <a:r>
                        <a:rPr lang="en-US" sz="3200" b="0" dirty="0">
                          <a:solidFill>
                            <a:schemeClr val="tx1"/>
                          </a:solidFill>
                          <a:latin typeface="Century Gothic" panose="020B0502020202020204" pitchFamily="34" charset="0"/>
                        </a:rPr>
                        <a:t>O</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L</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97498827"/>
                  </a:ext>
                </a:extLst>
              </a:tr>
              <a:tr h="609600">
                <a:tc>
                  <a:txBody>
                    <a:bodyPr/>
                    <a:lstStyle/>
                    <a:p>
                      <a:pPr algn="ctr"/>
                      <a:r>
                        <a:rPr lang="en-US" sz="3200" b="0" dirty="0">
                          <a:solidFill>
                            <a:schemeClr val="tx1"/>
                          </a:solidFill>
                          <a:latin typeface="Century Gothic" panose="020B0502020202020204" pitchFamily="34" charset="0"/>
                        </a:rPr>
                        <a:t>E</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H</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M</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N</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45354865"/>
                  </a:ext>
                </a:extLst>
              </a:tr>
              <a:tr h="609600">
                <a:tc>
                  <a:txBody>
                    <a:bodyPr/>
                    <a:lstStyle/>
                    <a:p>
                      <a:pPr algn="ctr"/>
                      <a:r>
                        <a:rPr lang="en-US" sz="3200" b="0" dirty="0">
                          <a:solidFill>
                            <a:schemeClr val="tx1"/>
                          </a:solidFill>
                          <a:latin typeface="Century Gothic" panose="020B0502020202020204" pitchFamily="34" charset="0"/>
                        </a:rPr>
                        <a:t>N</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N</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V</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5850664"/>
                  </a:ext>
                </a:extLst>
              </a:tr>
              <a:tr h="609600">
                <a:tc>
                  <a:txBody>
                    <a:bodyPr/>
                    <a:lstStyle/>
                    <a:p>
                      <a:pPr algn="ctr"/>
                      <a:r>
                        <a:rPr lang="en-US" sz="3200" b="0" dirty="0">
                          <a:solidFill>
                            <a:schemeClr val="tx1"/>
                          </a:solidFill>
                          <a:latin typeface="Century Gothic" panose="020B0502020202020204" pitchFamily="34" charset="0"/>
                        </a:rPr>
                        <a:t>R</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B</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G</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52211143"/>
                  </a:ext>
                </a:extLst>
              </a:tr>
              <a:tr h="609600">
                <a:tc>
                  <a:txBody>
                    <a:bodyPr/>
                    <a:lstStyle/>
                    <a:p>
                      <a:pPr algn="ctr"/>
                      <a:r>
                        <a:rPr lang="en-US" sz="3200" b="0" dirty="0">
                          <a:solidFill>
                            <a:schemeClr val="tx1"/>
                          </a:solidFill>
                          <a:latin typeface="Century Gothic" panose="020B0502020202020204" pitchFamily="34" charset="0"/>
                        </a:rPr>
                        <a:t>F</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P</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11143721"/>
                  </a:ext>
                </a:extLst>
              </a:tr>
              <a:tr h="609600">
                <a:tc>
                  <a:txBody>
                    <a:bodyPr/>
                    <a:lstStyle/>
                    <a:p>
                      <a:pPr algn="ctr"/>
                      <a:r>
                        <a:rPr lang="en-US" sz="3200" b="0" dirty="0">
                          <a:solidFill>
                            <a:schemeClr val="tx1"/>
                          </a:solidFill>
                          <a:latin typeface="Century Gothic" panose="020B0502020202020204" pitchFamily="34" charset="0"/>
                        </a:rPr>
                        <a:t>R</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L</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N</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9585454"/>
                  </a:ext>
                </a:extLst>
              </a:tr>
              <a:tr h="609600">
                <a:tc>
                  <a:txBody>
                    <a:bodyPr/>
                    <a:lstStyle/>
                    <a:p>
                      <a:pPr algn="ctr"/>
                      <a:r>
                        <a:rPr lang="en-US" sz="3200" b="0" dirty="0">
                          <a:solidFill>
                            <a:schemeClr val="tx1"/>
                          </a:solidFill>
                          <a:latin typeface="Century Gothic" panose="020B0502020202020204" pitchFamily="34" charset="0"/>
                        </a:rPr>
                        <a:t>O</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J</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A</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S</a:t>
                      </a:r>
                    </a:p>
                  </a:txBody>
                  <a:tcPr anchor="ctr">
                    <a:lnL w="762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tc>
                  <a:txBody>
                    <a:bodyPr/>
                    <a:lstStyle/>
                    <a:p>
                      <a:pPr algn="ctr"/>
                      <a:r>
                        <a:rPr lang="en-US" sz="3200" b="0" dirty="0">
                          <a:solidFill>
                            <a:schemeClr val="tx1"/>
                          </a:solidFill>
                          <a:latin typeface="Century Gothic" panose="020B0502020202020204" pitchFamily="34" charset="0"/>
                        </a:rPr>
                        <a:t>F</a:t>
                      </a:r>
                    </a:p>
                  </a:txBody>
                  <a:tcPr anchor="ctr">
                    <a:lnL w="127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13538619"/>
                  </a:ext>
                </a:extLst>
              </a:tr>
            </a:tbl>
          </a:graphicData>
        </a:graphic>
      </p:graphicFrame>
      <p:sp>
        <p:nvSpPr>
          <p:cNvPr id="7" name="TextBox 6">
            <a:extLst>
              <a:ext uri="{FF2B5EF4-FFF2-40B4-BE49-F238E27FC236}">
                <a16:creationId xmlns:a16="http://schemas.microsoft.com/office/drawing/2014/main" id="{41DA62A7-A6ED-244F-AF41-7789E5E6CB76}"/>
              </a:ext>
            </a:extLst>
          </p:cNvPr>
          <p:cNvSpPr txBox="1"/>
          <p:nvPr>
            <p:custDataLst>
              <p:tags r:id="rId1"/>
            </p:custDataLst>
          </p:nvPr>
        </p:nvSpPr>
        <p:spPr>
          <a:xfrm>
            <a:off x="418650" y="9392057"/>
            <a:ext cx="5592278" cy="261610"/>
          </a:xfrm>
          <a:prstGeom prst="rect">
            <a:avLst/>
          </a:prstGeom>
          <a:noFill/>
        </p:spPr>
        <p:txBody>
          <a:bodyPr wrap="square" rtlCol="0">
            <a:spAutoFit/>
          </a:bodyPr>
          <a:lstStyle/>
          <a:p>
            <a:r>
              <a:rPr lang="en-US" sz="1050" dirty="0">
                <a:latin typeface="Century Gothic" panose="020B0502020202020204" pitchFamily="34" charset="0"/>
              </a:rPr>
              <a:t>Created by Sarah Carter | @mathequalslove | mathequalslove.net |</a:t>
            </a:r>
          </a:p>
        </p:txBody>
      </p:sp>
      <p:pic>
        <p:nvPicPr>
          <p:cNvPr id="8" name="Picture 7" descr="A black text with a plus and a t&#10;&#10;Description automatically generated">
            <a:extLst>
              <a:ext uri="{FF2B5EF4-FFF2-40B4-BE49-F238E27FC236}">
                <a16:creationId xmlns:a16="http://schemas.microsoft.com/office/drawing/2014/main" id="{80F16079-17A4-E285-3BAA-8634AAA67881}"/>
              </a:ext>
            </a:extLst>
          </p:cNvPr>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5038760" y="9372207"/>
            <a:ext cx="2286993" cy="301310"/>
          </a:xfrm>
          <a:prstGeom prst="rect">
            <a:avLst/>
          </a:prstGeom>
        </p:spPr>
      </p:pic>
      <p:sp>
        <p:nvSpPr>
          <p:cNvPr id="9" name="TextBox 8">
            <a:extLst>
              <a:ext uri="{FF2B5EF4-FFF2-40B4-BE49-F238E27FC236}">
                <a16:creationId xmlns:a16="http://schemas.microsoft.com/office/drawing/2014/main" id="{7FA75468-9A1D-CE43-969F-34318BF2B7BC}"/>
              </a:ext>
            </a:extLst>
          </p:cNvPr>
          <p:cNvSpPr txBox="1"/>
          <p:nvPr>
            <p:custDataLst>
              <p:tags r:id="rId3"/>
            </p:custDataLst>
          </p:nvPr>
        </p:nvSpPr>
        <p:spPr>
          <a:xfrm>
            <a:off x="418650" y="381000"/>
            <a:ext cx="6756850" cy="1200329"/>
          </a:xfrm>
          <a:prstGeom prst="rect">
            <a:avLst/>
          </a:prstGeom>
          <a:noFill/>
        </p:spPr>
        <p:txBody>
          <a:bodyPr wrap="square" rtlCol="0">
            <a:spAutoFit/>
          </a:bodyPr>
          <a:lstStyle/>
          <a:p>
            <a:pPr algn="ctr"/>
            <a:r>
              <a:rPr lang="en-US" sz="3600" b="1" dirty="0">
                <a:latin typeface="Century Gothic" panose="020B0502020202020204" pitchFamily="34" charset="0"/>
              </a:rPr>
              <a:t>WINTER </a:t>
            </a:r>
            <a:br>
              <a:rPr lang="en-US" sz="3600" b="1" dirty="0">
                <a:latin typeface="Century Gothic" panose="020B0502020202020204" pitchFamily="34" charset="0"/>
              </a:rPr>
            </a:br>
            <a:r>
              <a:rPr lang="en-US" sz="3600" b="1" dirty="0">
                <a:latin typeface="Century Gothic" panose="020B0502020202020204" pitchFamily="34" charset="0"/>
              </a:rPr>
              <a:t>WORD PATH GRID PUZZLE</a:t>
            </a:r>
          </a:p>
        </p:txBody>
      </p:sp>
      <p:sp>
        <p:nvSpPr>
          <p:cNvPr id="10" name="TextBox 9">
            <a:extLst>
              <a:ext uri="{FF2B5EF4-FFF2-40B4-BE49-F238E27FC236}">
                <a16:creationId xmlns:a16="http://schemas.microsoft.com/office/drawing/2014/main" id="{2730BA69-1244-C1C8-27EB-93437151910B}"/>
              </a:ext>
            </a:extLst>
          </p:cNvPr>
          <p:cNvSpPr txBox="1"/>
          <p:nvPr>
            <p:custDataLst>
              <p:tags r:id="rId4"/>
            </p:custDataLst>
          </p:nvPr>
        </p:nvSpPr>
        <p:spPr>
          <a:xfrm>
            <a:off x="507775" y="1756009"/>
            <a:ext cx="6756849" cy="1477328"/>
          </a:xfrm>
          <a:prstGeom prst="rect">
            <a:avLst/>
          </a:prstGeom>
          <a:noFill/>
        </p:spPr>
        <p:txBody>
          <a:bodyPr wrap="square" rtlCol="0">
            <a:spAutoFit/>
          </a:bodyPr>
          <a:lstStyle/>
          <a:p>
            <a:r>
              <a:rPr lang="en-US" b="1" dirty="0">
                <a:latin typeface="Century Gothic" panose="020B0502020202020204" pitchFamily="34" charset="0"/>
              </a:rPr>
              <a:t>Find and mark each hidden word related to winter in the grid below. Each square features one word in which each letter connects to the next letter in the word either horizontally or vertically. </a:t>
            </a:r>
          </a:p>
          <a:p>
            <a:endParaRPr lang="en-US" dirty="0"/>
          </a:p>
        </p:txBody>
      </p:sp>
    </p:spTree>
    <p:extLst>
      <p:ext uri="{BB962C8B-B14F-4D97-AF65-F5344CB8AC3E}">
        <p14:creationId xmlns:p14="http://schemas.microsoft.com/office/powerpoint/2010/main" val="29902546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159"/>
  <p:tag name="SLIDES" val="1,2,3,4,5,6,7,8,9"/>
  <p:tag name="RESULT" val="slide-265-16"/>
</p:tagLst>
</file>

<file path=ppt/tags/tag2.xml><?xml version="1.0" encoding="utf-8"?>
<p:tagLst xmlns:a="http://schemas.openxmlformats.org/drawingml/2006/main" xmlns:r="http://schemas.openxmlformats.org/officeDocument/2006/relationships" xmlns:p="http://schemas.openxmlformats.org/presentationml/2006/main">
  <p:tag name="SOURCE" val="slide-256-158"/>
  <p:tag name="SLIDES" val="1,2,3,4,5,6,7,8,9"/>
  <p:tag name="RESULT" val="slide-265-17"/>
</p:tagLst>
</file>

<file path=ppt/tags/tag3.xml><?xml version="1.0" encoding="utf-8"?>
<p:tagLst xmlns:a="http://schemas.openxmlformats.org/drawingml/2006/main" xmlns:r="http://schemas.openxmlformats.org/officeDocument/2006/relationships" xmlns:p="http://schemas.openxmlformats.org/presentationml/2006/main">
  <p:tag name="SOURCE" val="slide-256-160"/>
  <p:tag name="SLIDES" val="1,2,3,4,5,6,7,8,9"/>
  <p:tag name="RESULT" val="slide-265-14"/>
</p:tagLst>
</file>

<file path=ppt/tags/tag4.xml><?xml version="1.0" encoding="utf-8"?>
<p:tagLst xmlns:a="http://schemas.openxmlformats.org/drawingml/2006/main" xmlns:r="http://schemas.openxmlformats.org/officeDocument/2006/relationships" xmlns:p="http://schemas.openxmlformats.org/presentationml/2006/main">
  <p:tag name="SOURCE" val="slide-256-162"/>
  <p:tag name="SLIDES" val="1,2,3,4,5,6,7,8,9"/>
  <p:tag name="RESULT" val="slide-265-1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633</TotalTime>
  <Words>135</Words>
  <Application>Microsoft Office PowerPoint</Application>
  <PresentationFormat>Custom</PresentationFormat>
  <Paragraphs>84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Aptos Display</vt:lpstr>
      <vt:lpstr>Arial</vt:lpstr>
      <vt:lpstr>Century Gothic</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lastModifiedBy>Sarah Carter</cp:lastModifiedBy>
  <cp:revision>2</cp:revision>
  <dcterms:created xsi:type="dcterms:W3CDTF">2024-12-16T03:29:31Z</dcterms:created>
  <dcterms:modified xsi:type="dcterms:W3CDTF">2024-12-17T02:29:42Z</dcterms:modified>
</cp:coreProperties>
</file>