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72" autoAdjust="0"/>
    <p:restoredTop sz="94660"/>
  </p:normalViewPr>
  <p:slideViewPr>
    <p:cSldViewPr snapToGrid="0" showGuides="1">
      <p:cViewPr>
        <p:scale>
          <a:sx n="43" d="100"/>
          <a:sy n="43" d="100"/>
        </p:scale>
        <p:origin x="1216" y="144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9CA87BE-1BD9-4821-864C-B9C94EF668CD}"/>
    <pc:docChg chg="delSld">
      <pc:chgData name="Sarah Carter" userId="4b4e2a7e9c42e1b2" providerId="LiveId" clId="{09CA87BE-1BD9-4821-864C-B9C94EF668CD}" dt="2025-06-01T20:54:09.142" v="0" actId="2696"/>
      <pc:docMkLst>
        <pc:docMk/>
      </pc:docMkLst>
      <pc:sldChg chg="del">
        <pc:chgData name="Sarah Carter" userId="4b4e2a7e9c42e1b2" providerId="LiveId" clId="{09CA87BE-1BD9-4821-864C-B9C94EF668CD}" dt="2025-06-01T20:54:09.142" v="0" actId="2696"/>
        <pc:sldMkLst>
          <pc:docMk/>
          <pc:sldMk cId="1188911958" sldId="260"/>
        </pc:sldMkLst>
      </pc:sldChg>
      <pc:sldChg chg="del">
        <pc:chgData name="Sarah Carter" userId="4b4e2a7e9c42e1b2" providerId="LiveId" clId="{09CA87BE-1BD9-4821-864C-B9C94EF668CD}" dt="2025-06-01T20:54:09.142" v="0" actId="2696"/>
        <pc:sldMkLst>
          <pc:docMk/>
          <pc:sldMk cId="1528502268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4CBF-836C-869E-77F2-B3FCC4F17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882A6-F99B-B65A-B5B5-935868C299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1B6E3-D901-5487-40E2-19E6BA99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01DEE-EF8D-8419-0EA9-424018CE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E7ED9-9A5A-A940-7093-CAB8A0E13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53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8A11-F24C-E552-B24E-343BEE3AB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A2DA7-7CA2-5EF7-6299-17448135A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D7D33-AB40-4660-D02E-F3EDECC8B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99FC6-395C-5CBB-510B-51B2ADE0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FDF3-8E6D-6D48-1661-E61D5589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57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51BA09-7AEF-DA63-B77D-5C1BF33FF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DA7FA-26DB-9452-A8E1-800DEC02F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65A01-B5E2-FE01-8677-8CC9D8C6C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78020-0E59-69EF-4A52-08E40FAA7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C0C31-2928-603A-A431-32B96EEA8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32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04DA-4F89-372E-5020-F1E7EE359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3E59F-4A6F-B75A-61DC-9B12EB208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C6D3-8C3F-CC11-71B4-9821E9CED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A8A36-6CF3-F657-2B50-AE671FDD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3455A-CE2D-6260-7538-7211AC106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07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B8DBC-2A29-59E2-C4D6-97AC113C9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ADED2-6D93-6688-EFA7-FA672A7D4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39805-A24D-D539-1076-0C39D52C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F2321-EA46-4340-6F2C-7DF3D1E06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928DE-C563-8B09-028E-03882A87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64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CD0D-255D-EC26-6C70-95541F40D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ECEED-EA46-0559-B0BD-6878B36C8A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1D7BFA-7610-2704-2CE2-F1B7D3211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51CAA-F428-E5EC-01CC-B18F6D575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6B3A6-2FE4-7280-D29C-58CE32B4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E4EC2-3572-156C-9465-3944CB66E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63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45DBC-82CE-AB72-9F63-04CCF9404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D8561-4224-606B-4C19-22F361002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492B9-7E53-C85E-6C1E-86EA155FE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08108-29E2-D9A1-FD66-F2BD93C2F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4C5623-7115-B456-C259-D6090F19A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44545-2A38-6C39-7953-A5A122AC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52AF6E-5BEA-F144-2625-DDA82E476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5D91DB-8472-D95B-14CB-0DC35283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83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B183-2A48-3971-3F95-FB40C1F1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AC88DE-FE0C-2FFC-0618-F4190CF6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30BFB-B32A-6C4E-9185-A63AC5348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5BC8F-610F-5181-836D-D7DD1A05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3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37B39F-2926-9001-77DD-2EA42912B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FA10B-222F-76A6-5F21-46D176CD7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6D6DC-20FE-E875-2330-A9E0D4195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67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FB51-8BB2-9BE5-12F7-BDAFFCEB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7E04D-0012-5C04-618C-B284DA3A9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F243C-4668-80CA-8651-5EB0F6D86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C8F32-E9CF-3CD8-A1AF-56C2FFD98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17D51-AD2C-0BC5-D10B-E3CB740D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3A040-A8B8-FE21-44E9-F72FF38A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09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D944-FBB0-C876-327C-584117DF4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DB2EBB-9FDF-6D8B-0D6A-30C6DADB7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7ED3B-8D80-9220-4571-86F3BC78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823736-2968-A928-FF9E-D84EE718A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16E78-B587-D4B4-731B-2C12FA692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86A24-77C2-F29E-6173-E9849414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3EA61B-179C-9E9C-493D-DF0775C37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A0DFA-05A3-F1CD-6B7D-583A3ACD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D55D6-E447-A4CE-4D40-CBCE0F70B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6B3F6-9DB7-C61F-C7FB-F651A4430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F625-EAEB-EDB4-23A9-5A71AC79C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19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WITCH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“WITCH” exactly once. 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942D237-4AB4-F2F8-4550-D2ACFB0DFB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580668" y="2140528"/>
            <a:ext cx="3173914" cy="3173914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F9FE6AF5-29A4-3515-F5FD-2690A8C0D2D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3881582" y="2140528"/>
            <a:ext cx="3173914" cy="3173914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DD3206AD-A00A-E4A4-B6FA-6E361A6D44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580668" y="5441442"/>
            <a:ext cx="3173914" cy="3173914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D68C6FFA-F256-8851-A2BD-D752AC29ABA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3881582" y="5441442"/>
            <a:ext cx="3173914" cy="3173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0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8FF6FFF-DFDC-273A-0D70-D1C1AD370F8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5" name="Textbox_01 M">
            <a:extLst>
              <a:ext uri="{FF2B5EF4-FFF2-40B4-BE49-F238E27FC236}">
                <a16:creationId xmlns:a16="http://schemas.microsoft.com/office/drawing/2014/main" id="{85C1ACD3-D8FD-65FB-9DDA-21253D2C74C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" name="TextBox 20 M">
            <a:extLst>
              <a:ext uri="{FF2B5EF4-FFF2-40B4-BE49-F238E27FC236}">
                <a16:creationId xmlns:a16="http://schemas.microsoft.com/office/drawing/2014/main" id="{10286D93-1C88-3643-5752-80213186A7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WITCH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  <a:p>
            <a:pPr algn="ctr"/>
            <a:endParaRPr lang="en-US" sz="2000" dirty="0">
              <a:latin typeface="Century Gothic" panose="020B0502020202020204" pitchFamily="34" charset="0"/>
            </a:endParaRPr>
          </a:p>
        </p:txBody>
      </p:sp>
      <p:sp>
        <p:nvSpPr>
          <p:cNvPr id="8" name="TextBox 24 M">
            <a:extLst>
              <a:ext uri="{FF2B5EF4-FFF2-40B4-BE49-F238E27FC236}">
                <a16:creationId xmlns:a16="http://schemas.microsoft.com/office/drawing/2014/main" id="{152C56B8-79EE-804A-3359-C5CD264B52A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“WITCH” exactly once.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DAB8517-9529-54F3-4F54-30E4429F20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6" r="6"/>
          <a:stretch/>
        </p:blipFill>
        <p:spPr>
          <a:xfrm>
            <a:off x="727920" y="2407540"/>
            <a:ext cx="6315747" cy="631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122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9-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9-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72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62</cp:revision>
  <dcterms:created xsi:type="dcterms:W3CDTF">2025-05-20T02:24:24Z</dcterms:created>
  <dcterms:modified xsi:type="dcterms:W3CDTF">2025-06-01T20:54:11Z</dcterms:modified>
</cp:coreProperties>
</file>