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1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75" r:id="rId2"/>
    <p:sldId id="276" r:id="rId3"/>
    <p:sldId id="277" r:id="rId4"/>
    <p:sldId id="278" r:id="rId5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8535D20-7D85-47F0-AB97-A762D9AE2556}" v="1" dt="2025-06-02T00:14:43.09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 showGuides="1">
      <p:cViewPr varScale="1">
        <p:scale>
          <a:sx n="46" d="100"/>
          <a:sy n="46" d="100"/>
        </p:scale>
        <p:origin x="2012" y="32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F1625D-5160-4D5E-8EC3-8AF575694753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6788" y="1143000"/>
            <a:ext cx="23844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4C5941-4E02-4441-82BA-ED7E257F70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1310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2EF0F1-1DE5-4F10-91F3-4F31BF2993F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3767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704A6A-4F06-A052-991D-455E5FB9DD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F880A06-397E-7513-9E90-1E245660F2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90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04B5D3-14AC-FA95-8DA0-AB63D0C56E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9BFF8-5B90-4E03-A43E-9BDB6D041083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ADB9B7-51B4-F20E-20E3-3B5D02F4AD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90F895-847F-38D6-ACCA-A01C7F56A5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2C557-4860-4A93-B228-4A1D3E3699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7791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3DDE1A-262D-66A5-D993-7AC98BA264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C22F883-B7B3-491A-DDF7-1CC13F40FBF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470726-F9FE-293C-8D53-711D07AC13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9BFF8-5B90-4E03-A43E-9BDB6D041083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92E491-E6CD-F559-CAFC-3F9ED7BBAC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8C7B59-609D-FBBF-DE65-1BB24EA3F4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2C557-4860-4A93-B228-4A1D3E3699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03061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8A1C8EE-6176-06A0-E6C1-0AF2AD264E6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8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5CB8F5D-17C0-F395-E696-0B869453FE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8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10AD0B-C9B5-B37F-117D-BAF20E3D34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9BFF8-5B90-4E03-A43E-9BDB6D041083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4F832B-8DF2-84E1-5735-7B2EA82FB6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9B5DB3-1F11-8826-052C-100C1BE2E5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2C557-4860-4A93-B228-4A1D3E3699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7828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75A89-4378-9EFB-3DD0-F31CE7DC97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C59F77-4326-AF88-0928-EF018E174C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26E7A0-1BF4-8182-F1BE-F47ACD6426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9BFF8-5B90-4E03-A43E-9BDB6D041083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F3E884-BE13-C804-BE67-D6F7B2485D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DEA468-BD2F-FCCA-9A2E-664A9A518F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2C557-4860-4A93-B228-4A1D3E3699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22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F86235-F027-4D5A-88B6-4550CCBE86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4" y="2507617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B18177-D2DC-B361-5807-888D8CFDC6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4" y="6731213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62813F-48E1-4A38-EF2E-FFA9468BB1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9BFF8-5B90-4E03-A43E-9BDB6D041083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6E0F48-963E-D9DF-FD7D-21C0091FC3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CB0665-03CE-77D7-4B2B-7F23959847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2C557-4860-4A93-B228-4A1D3E3699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0460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7C0008-0B28-2EF3-F9D8-9E1C3C0D9F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CA4DB8-884D-007C-401F-DEEF4DB0A2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1028EDC-4E08-13EB-82F4-29A2567D48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B1F8D6-D4A7-F500-DE8D-64640B39B7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9BFF8-5B90-4E03-A43E-9BDB6D041083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AD238A-31D1-7E7B-DF73-FB7D1A78B5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89F982-640C-13C6-707F-389A79E33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2C557-4860-4A93-B228-4A1D3E3699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6017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5ADC11-D37E-B6F9-7464-3F5ED2DA5B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5" y="535518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B124E5-73E9-FF0A-D20D-52F5E42AC9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21AEBE8-79EE-74A1-4A9F-162C9CA951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4DD9674-86BD-38E4-07F8-7B23DD68F93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6E8D088-DB4B-6A16-9F14-40AEE410FC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C06C7C1-77CC-96CE-3A39-169E64C0F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9BFF8-5B90-4E03-A43E-9BDB6D041083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6814AEE-B82F-06CB-BD12-5678A8008D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1878CB8-3A39-A69D-1902-29D1AB6C6D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2C557-4860-4A93-B228-4A1D3E3699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01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D1A399-16C9-E59C-BA71-FDEFC2F742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8118C82-574D-3B2C-A1F7-00E9AAB8AB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9BFF8-5B90-4E03-A43E-9BDB6D041083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7708C2-2192-C172-3B54-DC8871F9DF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AC38DE-6265-E204-54E9-46AF867B0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2C557-4860-4A93-B228-4A1D3E3699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8393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2DCFC86-64DE-6C5A-11EA-AF05E2B7A7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9BFF8-5B90-4E03-A43E-9BDB6D041083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0CF45E4-F391-DED7-A5AD-F82C25CB70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AC1DE0-A301-7C5C-6212-7480F9B17F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2C557-4860-4A93-B228-4A1D3E3699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0313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24FE68-A12E-3995-14A6-4EF21A138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6FFCE9-325F-7DF9-311E-AD01FF7DEA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8F3DB73-9E71-B112-BA50-C139138E2B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8CC04B-4D1B-0746-A103-2BFD6C83E7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9BFF8-5B90-4E03-A43E-9BDB6D041083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1B8481-36CC-83EF-FD86-E47301B250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D2A7BD0-C877-2715-A988-38D90D5370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2C557-4860-4A93-B228-4A1D3E3699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5031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C03025-7FE7-2EA8-32F9-13124597E2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6329C4E-D7DF-2D13-F7A1-BBA3DA6EBA1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3DF38FA-9859-4AEC-3833-940F19AF39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E3D242-891E-BAA8-53A7-0F6A312B8F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9BFF8-5B90-4E03-A43E-9BDB6D041083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FA92E1-69B1-D188-30BB-CC8CC783F7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73D7B8-F757-5B57-6C92-7E360E674C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2C557-4860-4A93-B228-4A1D3E3699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1262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DFE630E-7CB7-8C0B-95B0-EC133D6E84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3" y="535518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89F876-3500-8351-1342-D326FA2AA5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F652CE-9DB7-E93B-5D09-81F8933F835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3F9BFF8-5B90-4E03-A43E-9BDB6D041083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7E941A-6590-3172-8F08-C58E7E07B5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8" y="9322648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2906D3-3908-782E-601C-D0FFADA895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42C557-4860-4A93-B228-4A1D3E3699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54790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7.svg"/><Relationship Id="rId3" Type="http://schemas.openxmlformats.org/officeDocument/2006/relationships/tags" Target="../tags/tag3.xml"/><Relationship Id="rId7" Type="http://schemas.openxmlformats.org/officeDocument/2006/relationships/image" Target="../media/image1.png"/><Relationship Id="rId12" Type="http://schemas.openxmlformats.org/officeDocument/2006/relationships/image" Target="../media/image6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notesSlide" Target="../notesSlides/notesSlide1.xml"/><Relationship Id="rId11" Type="http://schemas.openxmlformats.org/officeDocument/2006/relationships/image" Target="../media/image5.svg"/><Relationship Id="rId5" Type="http://schemas.openxmlformats.org/officeDocument/2006/relationships/slideLayout" Target="../slideLayouts/slideLayout7.xml"/><Relationship Id="rId15" Type="http://schemas.openxmlformats.org/officeDocument/2006/relationships/image" Target="../media/image9.svg"/><Relationship Id="rId10" Type="http://schemas.openxmlformats.org/officeDocument/2006/relationships/image" Target="../media/image4.png"/><Relationship Id="rId4" Type="http://schemas.openxmlformats.org/officeDocument/2006/relationships/tags" Target="../tags/tag4.xml"/><Relationship Id="rId9" Type="http://schemas.openxmlformats.org/officeDocument/2006/relationships/image" Target="../media/image3.svg"/><Relationship Id="rId1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tags" Target="../tags/tag7.xml"/><Relationship Id="rId7" Type="http://schemas.openxmlformats.org/officeDocument/2006/relationships/image" Target="../media/image10.pn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8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13" Type="http://schemas.openxmlformats.org/officeDocument/2006/relationships/image" Target="../media/image18.png"/><Relationship Id="rId3" Type="http://schemas.openxmlformats.org/officeDocument/2006/relationships/tags" Target="../tags/tag11.xml"/><Relationship Id="rId7" Type="http://schemas.openxmlformats.org/officeDocument/2006/relationships/image" Target="../media/image12.png"/><Relationship Id="rId12" Type="http://schemas.openxmlformats.org/officeDocument/2006/relationships/image" Target="../media/image17.svg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image" Target="../media/image1.png"/><Relationship Id="rId11" Type="http://schemas.openxmlformats.org/officeDocument/2006/relationships/image" Target="../media/image16.pn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15.svg"/><Relationship Id="rId4" Type="http://schemas.openxmlformats.org/officeDocument/2006/relationships/tags" Target="../tags/tag12.xml"/><Relationship Id="rId9" Type="http://schemas.openxmlformats.org/officeDocument/2006/relationships/image" Target="../media/image14.png"/><Relationship Id="rId14" Type="http://schemas.openxmlformats.org/officeDocument/2006/relationships/image" Target="../media/image19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svg"/><Relationship Id="rId3" Type="http://schemas.openxmlformats.org/officeDocument/2006/relationships/tags" Target="../tags/tag15.xml"/><Relationship Id="rId7" Type="http://schemas.openxmlformats.org/officeDocument/2006/relationships/image" Target="../media/image20.png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E4F4D5EA-28BD-4968-DEDB-FDB78894F186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27" y="9358083"/>
            <a:ext cx="1505327" cy="198326"/>
          </a:xfrm>
          <a:prstGeom prst="rect">
            <a:avLst/>
          </a:prstGeom>
        </p:spPr>
      </p:pic>
      <p:sp>
        <p:nvSpPr>
          <p:cNvPr id="14" name="Textbox_01 M">
            <a:extLst>
              <a:ext uri="{FF2B5EF4-FFF2-40B4-BE49-F238E27FC236}">
                <a16:creationId xmlns:a16="http://schemas.microsoft.com/office/drawing/2014/main" id="{EA461CBB-D685-5E9F-D5BA-3F5ECD1013B0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4146" y="9339745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15" name="TextBox 20 M">
            <a:extLst>
              <a:ext uri="{FF2B5EF4-FFF2-40B4-BE49-F238E27FC236}">
                <a16:creationId xmlns:a16="http://schemas.microsoft.com/office/drawing/2014/main" id="{D74669C4-C897-BE1B-AA4F-DA7C5E6E482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831" y="306169"/>
            <a:ext cx="68327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>
                <a:latin typeface="Century Gothic" panose="020B0502020202020204" pitchFamily="34" charset="0"/>
              </a:rPr>
              <a:t>ZOMBIE</a:t>
            </a:r>
            <a:endParaRPr lang="en-US" sz="4000" b="1" dirty="0">
              <a:latin typeface="Century Gothic" panose="020B0502020202020204" pitchFamily="34" charset="0"/>
            </a:endParaRPr>
          </a:p>
          <a:p>
            <a:pPr algn="ctr"/>
            <a:r>
              <a:rPr lang="en-US" sz="2000" dirty="0">
                <a:latin typeface="Century Gothic" panose="020B0502020202020204" pitchFamily="34" charset="0"/>
              </a:rPr>
              <a:t>AREA DIVISION PUZZLES</a:t>
            </a:r>
          </a:p>
        </p:txBody>
      </p:sp>
      <p:sp>
        <p:nvSpPr>
          <p:cNvPr id="16" name="TextBox 24 M">
            <a:extLst>
              <a:ext uri="{FF2B5EF4-FFF2-40B4-BE49-F238E27FC236}">
                <a16:creationId xmlns:a16="http://schemas.microsoft.com/office/drawing/2014/main" id="{8DCB71DE-FD0A-E201-0E88-F0743622C160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309449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Divide the grid into regions so that each region contains the letters in the </a:t>
            </a:r>
            <a:b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word “ZOMBIE” </a:t>
            </a: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exactly once. 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D120D0A0-5778-B992-8F06-1C16C965A89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50244" y="2093769"/>
            <a:ext cx="3154680" cy="3154680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9BF209D4-3AF9-D308-D866-DFBBBA5F7C7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3963708" y="2093769"/>
            <a:ext cx="3154680" cy="3154680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897A9FD5-96E6-9E0D-7B04-AC2E0E6752A1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640628" y="5575037"/>
            <a:ext cx="3154680" cy="3154680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7875AF10-20E5-3744-195F-CA4946E19913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3963708" y="5575037"/>
            <a:ext cx="3154680" cy="3154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41188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AD40AF-F3F1-751C-FC20-7BC096909A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BF8D74CB-6EF2-540E-1193-E82F591FC941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27" y="9358083"/>
            <a:ext cx="1505327" cy="198326"/>
          </a:xfrm>
          <a:prstGeom prst="rect">
            <a:avLst/>
          </a:prstGeom>
        </p:spPr>
      </p:pic>
      <p:sp>
        <p:nvSpPr>
          <p:cNvPr id="14" name="Textbox_01 M">
            <a:extLst>
              <a:ext uri="{FF2B5EF4-FFF2-40B4-BE49-F238E27FC236}">
                <a16:creationId xmlns:a16="http://schemas.microsoft.com/office/drawing/2014/main" id="{9E1A1F20-D04E-6DE0-E5CB-83F30E0979AB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4146" y="9339745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15" name="TextBox 20 M">
            <a:extLst>
              <a:ext uri="{FF2B5EF4-FFF2-40B4-BE49-F238E27FC236}">
                <a16:creationId xmlns:a16="http://schemas.microsoft.com/office/drawing/2014/main" id="{B2EDEFFE-BA83-8940-4887-08B78459FA7E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831" y="306169"/>
            <a:ext cx="68327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>
                <a:latin typeface="Century Gothic" panose="020B0502020202020204" pitchFamily="34" charset="0"/>
              </a:rPr>
              <a:t>ZOMBIE</a:t>
            </a:r>
            <a:endParaRPr lang="en-US" sz="4000" b="1" dirty="0">
              <a:latin typeface="Century Gothic" panose="020B0502020202020204" pitchFamily="34" charset="0"/>
            </a:endParaRPr>
          </a:p>
          <a:p>
            <a:pPr algn="ctr"/>
            <a:r>
              <a:rPr lang="en-US" sz="2000" dirty="0">
                <a:latin typeface="Century Gothic" panose="020B0502020202020204" pitchFamily="34" charset="0"/>
              </a:rPr>
              <a:t>AREA DIVISION PUZZLES</a:t>
            </a:r>
          </a:p>
        </p:txBody>
      </p:sp>
      <p:sp>
        <p:nvSpPr>
          <p:cNvPr id="16" name="TextBox 24 M">
            <a:extLst>
              <a:ext uri="{FF2B5EF4-FFF2-40B4-BE49-F238E27FC236}">
                <a16:creationId xmlns:a16="http://schemas.microsoft.com/office/drawing/2014/main" id="{B060BDD4-3C82-5AC4-4B71-6A72F9A2D31B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309449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Divide the grid into regions so that each region contains the letters in the </a:t>
            </a:r>
            <a:b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word “ZOMBIE” </a:t>
            </a: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exactly once. 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D8245AE3-B6B0-7490-94F2-F6865454130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56033" y="2093770"/>
            <a:ext cx="6260335" cy="7034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80191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5EC2F9-1100-2DC7-624E-606D785975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EFD69B3C-173D-0819-4FA2-C32DA8629979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27" y="9358083"/>
            <a:ext cx="1505327" cy="198326"/>
          </a:xfrm>
          <a:prstGeom prst="rect">
            <a:avLst/>
          </a:prstGeom>
        </p:spPr>
      </p:pic>
      <p:sp>
        <p:nvSpPr>
          <p:cNvPr id="14" name="Textbox_01 M">
            <a:extLst>
              <a:ext uri="{FF2B5EF4-FFF2-40B4-BE49-F238E27FC236}">
                <a16:creationId xmlns:a16="http://schemas.microsoft.com/office/drawing/2014/main" id="{FACB76B8-D2AE-CF1A-75EF-DC841F12A315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4146" y="9339745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15" name="TextBox 20 M">
            <a:extLst>
              <a:ext uri="{FF2B5EF4-FFF2-40B4-BE49-F238E27FC236}">
                <a16:creationId xmlns:a16="http://schemas.microsoft.com/office/drawing/2014/main" id="{D229C203-9EB1-83F8-D24F-C56662EDEC4F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831" y="306169"/>
            <a:ext cx="68327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>
                <a:latin typeface="Century Gothic" panose="020B0502020202020204" pitchFamily="34" charset="0"/>
              </a:rPr>
              <a:t>ZOMBIE</a:t>
            </a:r>
            <a:endParaRPr lang="en-US" sz="4000" b="1" dirty="0">
              <a:latin typeface="Century Gothic" panose="020B0502020202020204" pitchFamily="34" charset="0"/>
            </a:endParaRPr>
          </a:p>
          <a:p>
            <a:pPr algn="ctr"/>
            <a:r>
              <a:rPr lang="en-US" sz="2000" dirty="0">
                <a:latin typeface="Century Gothic" panose="020B0502020202020204" pitchFamily="34" charset="0"/>
              </a:rPr>
              <a:t>AREA DIVISION PUZZLES</a:t>
            </a:r>
          </a:p>
        </p:txBody>
      </p:sp>
      <p:sp>
        <p:nvSpPr>
          <p:cNvPr id="16" name="TextBox 24 M">
            <a:extLst>
              <a:ext uri="{FF2B5EF4-FFF2-40B4-BE49-F238E27FC236}">
                <a16:creationId xmlns:a16="http://schemas.microsoft.com/office/drawing/2014/main" id="{DA22A1CF-7499-853B-DF64-E16B970AEF15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309449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Divide the grid into regions so that each region contains the letters in the </a:t>
            </a:r>
            <a:b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word “ZOMBIE” </a:t>
            </a: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exactly once. 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F23F1202-A9DC-F13C-FB74-27B1854C2F1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50244" y="2093769"/>
            <a:ext cx="3154680" cy="3154680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C1077DF0-329E-D1E1-A4FD-A3A15C7F8C5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3963708" y="2093769"/>
            <a:ext cx="3154680" cy="3154680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1D9DB51C-0636-F34B-41D8-C3FD3FE9644F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640628" y="5575037"/>
            <a:ext cx="3154680" cy="3154680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E56B663B-3D71-6F78-331D-F99AB2133DC9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3963708" y="5575037"/>
            <a:ext cx="3154680" cy="3154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8918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F5ED9E-A23A-0167-7F03-AB37B7DB60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055A6B79-885B-8F92-0E81-20E246F998AD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27" y="9358083"/>
            <a:ext cx="1505327" cy="198326"/>
          </a:xfrm>
          <a:prstGeom prst="rect">
            <a:avLst/>
          </a:prstGeom>
        </p:spPr>
      </p:pic>
      <p:sp>
        <p:nvSpPr>
          <p:cNvPr id="14" name="Textbox_01 M">
            <a:extLst>
              <a:ext uri="{FF2B5EF4-FFF2-40B4-BE49-F238E27FC236}">
                <a16:creationId xmlns:a16="http://schemas.microsoft.com/office/drawing/2014/main" id="{4C8377FE-A0F7-0F91-2C94-DC094D56582C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4146" y="9339745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15" name="TextBox 20 M">
            <a:extLst>
              <a:ext uri="{FF2B5EF4-FFF2-40B4-BE49-F238E27FC236}">
                <a16:creationId xmlns:a16="http://schemas.microsoft.com/office/drawing/2014/main" id="{81BA4580-1807-841B-2572-6A99EACD0931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831" y="306169"/>
            <a:ext cx="68327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>
                <a:latin typeface="Century Gothic" panose="020B0502020202020204" pitchFamily="34" charset="0"/>
              </a:rPr>
              <a:t>ZOMBIE</a:t>
            </a:r>
            <a:endParaRPr lang="en-US" sz="4000" b="1" dirty="0">
              <a:latin typeface="Century Gothic" panose="020B0502020202020204" pitchFamily="34" charset="0"/>
            </a:endParaRPr>
          </a:p>
          <a:p>
            <a:pPr algn="ctr"/>
            <a:r>
              <a:rPr lang="en-US" sz="2000" dirty="0">
                <a:latin typeface="Century Gothic" panose="020B0502020202020204" pitchFamily="34" charset="0"/>
              </a:rPr>
              <a:t>AREA DIVISION PUZZLES</a:t>
            </a:r>
          </a:p>
        </p:txBody>
      </p:sp>
      <p:sp>
        <p:nvSpPr>
          <p:cNvPr id="16" name="TextBox 24 M">
            <a:extLst>
              <a:ext uri="{FF2B5EF4-FFF2-40B4-BE49-F238E27FC236}">
                <a16:creationId xmlns:a16="http://schemas.microsoft.com/office/drawing/2014/main" id="{81F5DC32-275F-6E35-BEDB-F2D6CD16F1E8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309449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Divide the grid into regions so that each region contains the letters in the </a:t>
            </a:r>
            <a:b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word “ZOMBIE” </a:t>
            </a: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exactly once. 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586977A6-1524-F90F-74AD-56F4D933E86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56033" y="2093770"/>
            <a:ext cx="6260335" cy="7034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793017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4"/>
  <p:tag name="SLIDES" val="1,2,3"/>
  <p:tag name="RESULT" val="slide-258-13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"/>
  <p:tag name="SLIDES" val="1,2,3"/>
  <p:tag name="RESULT" val="slide-258-1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"/>
  <p:tag name="SLIDES" val="1,2,3"/>
  <p:tag name="RESULT" val="slide-258-15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7"/>
  <p:tag name="SLIDES" val="1,2,3"/>
  <p:tag name="RESULT" val="slide-258-16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4"/>
  <p:tag name="SLIDES" val="1,2,3"/>
  <p:tag name="RESULT" val="slide-258-13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"/>
  <p:tag name="SLIDES" val="1,2,3"/>
  <p:tag name="RESULT" val="slide-258-14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"/>
  <p:tag name="SLIDES" val="1,2,3"/>
  <p:tag name="RESULT" val="slide-258-15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7"/>
  <p:tag name="SLIDES" val="1,2,3"/>
  <p:tag name="RESULT" val="slide-258-1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"/>
  <p:tag name="SLIDES" val="1,2,3"/>
  <p:tag name="RESULT" val="slide-258-1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"/>
  <p:tag name="SLIDES" val="1,2,3"/>
  <p:tag name="RESULT" val="slide-258-1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7"/>
  <p:tag name="SLIDES" val="1,2,3"/>
  <p:tag name="RESULT" val="slide-258-1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4"/>
  <p:tag name="SLIDES" val="1,2,3"/>
  <p:tag name="RESULT" val="slide-258-1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"/>
  <p:tag name="SLIDES" val="1,2,3"/>
  <p:tag name="RESULT" val="slide-258-1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"/>
  <p:tag name="SLIDES" val="1,2,3"/>
  <p:tag name="RESULT" val="slide-258-1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7"/>
  <p:tag name="SLIDES" val="1,2,3"/>
  <p:tag name="RESULT" val="slide-258-16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4"/>
  <p:tag name="SLIDES" val="1,2,3"/>
  <p:tag name="RESULT" val="slide-258-13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145</Words>
  <Application>Microsoft Office PowerPoint</Application>
  <PresentationFormat>Custom</PresentationFormat>
  <Paragraphs>17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37</cp:revision>
  <dcterms:created xsi:type="dcterms:W3CDTF">2025-06-01T22:28:34Z</dcterms:created>
  <dcterms:modified xsi:type="dcterms:W3CDTF">2025-06-02T00:15:02Z</dcterms:modified>
</cp:coreProperties>
</file>